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56" r:id="rId2"/>
    <p:sldId id="258" r:id="rId3"/>
    <p:sldId id="313" r:id="rId4"/>
    <p:sldId id="310" r:id="rId5"/>
    <p:sldId id="314" r:id="rId6"/>
    <p:sldId id="315" r:id="rId7"/>
    <p:sldId id="264" r:id="rId8"/>
    <p:sldId id="286" r:id="rId9"/>
    <p:sldId id="287" r:id="rId10"/>
    <p:sldId id="288" r:id="rId11"/>
    <p:sldId id="293" r:id="rId12"/>
    <p:sldId id="294" r:id="rId13"/>
    <p:sldId id="295" r:id="rId14"/>
    <p:sldId id="265" r:id="rId15"/>
    <p:sldId id="259" r:id="rId16"/>
    <p:sldId id="296" r:id="rId17"/>
    <p:sldId id="299" r:id="rId18"/>
    <p:sldId id="300" r:id="rId19"/>
    <p:sldId id="301" r:id="rId20"/>
    <p:sldId id="297" r:id="rId21"/>
    <p:sldId id="302" r:id="rId22"/>
    <p:sldId id="303" r:id="rId23"/>
    <p:sldId id="262" r:id="rId24"/>
    <p:sldId id="279" r:id="rId25"/>
    <p:sldId id="311" r:id="rId26"/>
    <p:sldId id="304" r:id="rId27"/>
    <p:sldId id="269" r:id="rId28"/>
    <p:sldId id="307" r:id="rId29"/>
    <p:sldId id="308" r:id="rId30"/>
    <p:sldId id="309" r:id="rId31"/>
    <p:sldId id="312" r:id="rId32"/>
    <p:sldId id="280" r:id="rId33"/>
  </p:sldIdLst>
  <p:sldSz cx="9144000" cy="5143500" type="screen16x9"/>
  <p:notesSz cx="6858000" cy="9144000"/>
  <p:embeddedFontLst>
    <p:embeddedFont>
      <p:font typeface="Muli" panose="020B0604020202020204" charset="0"/>
      <p:regular r:id="rId35"/>
      <p:bold r:id="rId36"/>
      <p:italic r:id="rId37"/>
      <p:boldItalic r:id="rId38"/>
    </p:embeddedFont>
    <p:embeddedFont>
      <p:font typeface="Muli Black" panose="020B0604020202020204" charset="0"/>
      <p:bold r:id="rId39"/>
      <p:boldItalic r:id="rId40"/>
    </p:embeddedFont>
    <p:embeddedFont>
      <p:font typeface="Muli Light" panose="020B0604020202020204" charset="0"/>
      <p:regular r:id="rId41"/>
      <p:bold r:id="rId42"/>
      <p:italic r:id="rId43"/>
      <p:boldItalic r:id="rId44"/>
    </p:embeddedFont>
    <p:embeddedFont>
      <p:font typeface="Roboto Slab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D155"/>
    <a:srgbClr val="27868B"/>
    <a:srgbClr val="DFE954"/>
    <a:srgbClr val="5FBBC5"/>
    <a:srgbClr val="266D78"/>
    <a:srgbClr val="50B883"/>
    <a:srgbClr val="4D7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48DF27-EB1D-43B4-AC2B-8DB35E27CEDE}">
  <a:tblStyle styleId="{0E48DF27-EB1D-43B4-AC2B-8DB35E27CE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89" d="100"/>
          <a:sy n="89" d="100"/>
        </p:scale>
        <p:origin x="5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5DCADE-B0F0-4913-AB1B-E3D8D0E73555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550282-9E31-4CFE-89F0-FB45873659FA}">
      <dgm:prSet custT="1"/>
      <dgm:spPr>
        <a:solidFill>
          <a:srgbClr val="27868B"/>
        </a:solidFill>
        <a:ln>
          <a:solidFill>
            <a:srgbClr val="27868B"/>
          </a:solidFill>
        </a:ln>
      </dgm:spPr>
      <dgm:t>
        <a:bodyPr/>
        <a:lstStyle/>
        <a:p>
          <a:r>
            <a:rPr lang="en-US" sz="1200" dirty="0">
              <a:latin typeface="Muli Light" panose="020B0604020202020204" charset="0"/>
              <a:cs typeface="Leelawadee" panose="020B0502040204020203" pitchFamily="34" charset="-34"/>
            </a:rPr>
            <a:t>Responsible for your own backups and restores</a:t>
          </a:r>
        </a:p>
      </dgm:t>
    </dgm:pt>
    <dgm:pt modelId="{8C361D78-4E9F-4C3F-9315-BA7D00CD5773}" type="parTrans" cxnId="{07B4B795-B5CC-452B-829E-36B46C6C9BD4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E858C34F-9DA9-48D8-938B-EA620CAEC741}" type="sibTrans" cxnId="{07B4B795-B5CC-452B-829E-36B46C6C9BD4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BA707BF6-3364-4829-9BC4-2925D2F5333F}">
      <dgm:prSet custT="1"/>
      <dgm:spPr>
        <a:solidFill>
          <a:srgbClr val="DFE954"/>
        </a:solidFill>
      </dgm:spPr>
      <dgm:t>
        <a:bodyPr/>
        <a:lstStyle/>
        <a:p>
          <a:r>
            <a:rPr lang="en-US" sz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Just like on-premises</a:t>
          </a:r>
        </a:p>
      </dgm:t>
    </dgm:pt>
    <dgm:pt modelId="{D5DF8C07-7FFF-4654-99F1-8B903AD08835}" type="parTrans" cxnId="{5A8B5431-4322-4A1F-97C5-87FE5FD9793F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2AB61702-FA6C-4040-9BC8-24B4FBFBC458}" type="sibTrans" cxnId="{5A8B5431-4322-4A1F-97C5-87FE5FD9793F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082C1561-7A75-490D-8173-2C4FAFBE0E85}">
      <dgm:prSet custT="1"/>
      <dgm:spPr>
        <a:solidFill>
          <a:srgbClr val="50B883"/>
        </a:solidFill>
        <a:ln>
          <a:solidFill>
            <a:srgbClr val="50B883"/>
          </a:solidFill>
        </a:ln>
      </dgm:spPr>
      <dgm:t>
        <a:bodyPr/>
        <a:lstStyle/>
        <a:p>
          <a:r>
            <a:rPr lang="en-US" sz="1200" dirty="0">
              <a:latin typeface="Muli Light" panose="020B0604020202020204" charset="0"/>
              <a:cs typeface="Leelawadee" panose="020B0502040204020203" pitchFamily="34" charset="-34"/>
            </a:rPr>
            <a:t>Backup directly to file system </a:t>
          </a:r>
        </a:p>
      </dgm:t>
    </dgm:pt>
    <dgm:pt modelId="{6F7559DE-8E89-4FBF-8619-7BB93E573A78}" type="parTrans" cxnId="{88EDDC48-4852-4C52-B777-221371FE687B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2E494B8C-D8FF-4E20-ACFD-09AA71DF10DA}" type="sibTrans" cxnId="{88EDDC48-4852-4C52-B777-221371FE687B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03482E05-6463-41BC-82BB-77BBEDACD794}">
      <dgm:prSet custT="1"/>
      <dgm:spPr>
        <a:solidFill>
          <a:srgbClr val="DFE954">
            <a:alpha val="90000"/>
          </a:srgbClr>
        </a:solidFill>
      </dgm:spPr>
      <dgm:t>
        <a:bodyPr/>
        <a:lstStyle/>
        <a:p>
          <a:r>
            <a:rPr lang="en-US" sz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EBS offers automatic redundancy and encryption</a:t>
          </a:r>
        </a:p>
      </dgm:t>
    </dgm:pt>
    <dgm:pt modelId="{B8D8C45D-D8D9-4B8D-ACEB-C30A6C866B24}" type="parTrans" cxnId="{03E2FDF3-D545-40C2-91B0-BC560CC8F910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3003729E-6CAB-43FE-8ABC-AC85476377DA}" type="sibTrans" cxnId="{03E2FDF3-D545-40C2-91B0-BC560CC8F910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1A635DB8-509E-463A-B52D-739AE6567F7A}">
      <dgm:prSet custT="1"/>
      <dgm:spPr>
        <a:solidFill>
          <a:srgbClr val="5FBBC5"/>
        </a:solidFill>
        <a:ln>
          <a:solidFill>
            <a:srgbClr val="5FBBC5"/>
          </a:solidFill>
        </a:ln>
      </dgm:spPr>
      <dgm:t>
        <a:bodyPr/>
        <a:lstStyle/>
        <a:p>
          <a:r>
            <a:rPr lang="en-US" sz="1200" dirty="0">
              <a:latin typeface="Muli Light" panose="020B0604020202020204" charset="0"/>
              <a:cs typeface="Leelawadee" panose="020B0502040204020203" pitchFamily="34" charset="-34"/>
            </a:rPr>
            <a:t>Back up to S3 to save money</a:t>
          </a:r>
        </a:p>
      </dgm:t>
    </dgm:pt>
    <dgm:pt modelId="{7756D635-933F-488E-AD1D-082779B9ECDA}" type="parTrans" cxnId="{52A662C4-CADA-4B09-8D42-F13A5FC16473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D83FF88C-7DB1-4AA7-B55F-ACCF00177515}" type="sibTrans" cxnId="{52A662C4-CADA-4B09-8D42-F13A5FC16473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F7E5250B-A7F6-4630-86A7-D8797DE2431E}">
      <dgm:prSet custT="1"/>
      <dgm:spPr>
        <a:solidFill>
          <a:srgbClr val="DFE954">
            <a:alpha val="90000"/>
          </a:srgbClr>
        </a:solidFill>
      </dgm:spPr>
      <dgm:t>
        <a:bodyPr/>
        <a:lstStyle/>
        <a:p>
          <a:r>
            <a:rPr lang="en-US" sz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Directly with 3</a:t>
          </a:r>
          <a:r>
            <a:rPr lang="en-US" sz="1200" baseline="300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rd</a:t>
          </a:r>
          <a:r>
            <a:rPr lang="en-US" sz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 party tools</a:t>
          </a:r>
        </a:p>
      </dgm:t>
    </dgm:pt>
    <dgm:pt modelId="{D33CC8A7-7727-40C8-AE0A-5D291C7F2F18}" type="parTrans" cxnId="{5E1CDF79-646C-4FCA-A93C-FE3A98789C84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477E3EAC-18DC-44F7-89A2-BB44D2DE07DF}" type="sibTrans" cxnId="{5E1CDF79-646C-4FCA-A93C-FE3A98789C84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6A623236-7EC6-4C3A-A7B9-916998ACAB69}">
      <dgm:prSet custT="1"/>
      <dgm:spPr>
        <a:solidFill>
          <a:srgbClr val="DFE954">
            <a:alpha val="90000"/>
          </a:srgbClr>
        </a:solidFill>
      </dgm:spPr>
      <dgm:t>
        <a:bodyPr/>
        <a:lstStyle/>
        <a:p>
          <a:r>
            <a:rPr lang="en-US" sz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Copy from EBS to S3</a:t>
          </a:r>
        </a:p>
      </dgm:t>
    </dgm:pt>
    <dgm:pt modelId="{03D62F38-C446-4C9E-9BAC-A216CD25086D}" type="parTrans" cxnId="{AEB516C8-76D1-49FD-BF2A-A28B89EF4151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2C3968FD-476B-4C26-8FA4-1E4C4A765E3C}" type="sibTrans" cxnId="{AEB516C8-76D1-49FD-BF2A-A28B89EF4151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6BEC548E-D2A8-4E62-AD9B-4A4BFB2D7CB9}">
      <dgm:prSet custT="1"/>
      <dgm:spPr>
        <a:solidFill>
          <a:srgbClr val="9ED155"/>
        </a:solidFill>
        <a:ln>
          <a:solidFill>
            <a:srgbClr val="9ED155"/>
          </a:solidFill>
        </a:ln>
      </dgm:spPr>
      <dgm:t>
        <a:bodyPr/>
        <a:lstStyle/>
        <a:p>
          <a:r>
            <a:rPr lang="en-US" sz="1200" dirty="0">
              <a:latin typeface="Muli Light" panose="020B0604020202020204" charset="0"/>
              <a:cs typeface="Leelawadee" panose="020B0502040204020203" pitchFamily="34" charset="-34"/>
            </a:rPr>
            <a:t>S3 offers cross-region bucket replication and versioning !</a:t>
          </a:r>
        </a:p>
      </dgm:t>
    </dgm:pt>
    <dgm:pt modelId="{306065AA-E4F8-436D-9512-2C1FBCF99F66}" type="parTrans" cxnId="{2D99F7AF-5A93-4839-974B-E50F405BF493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5FD6629E-3C44-4582-89AC-7E13276EFA0C}" type="sibTrans" cxnId="{2D99F7AF-5A93-4839-974B-E50F405BF493}">
      <dgm:prSet/>
      <dgm:spPr/>
      <dgm:t>
        <a:bodyPr/>
        <a:lstStyle/>
        <a:p>
          <a:endParaRPr lang="en-US" sz="1200">
            <a:latin typeface="Muli Light" panose="020B0604020202020204" charset="0"/>
          </a:endParaRPr>
        </a:p>
      </dgm:t>
    </dgm:pt>
    <dgm:pt modelId="{FA5C571D-F6EE-4CD6-8CE9-90311BE6AD89}">
      <dgm:prSet custT="1"/>
      <dgm:spPr>
        <a:solidFill>
          <a:srgbClr val="DFE954">
            <a:alpha val="90000"/>
          </a:srgbClr>
        </a:solidFill>
      </dgm:spPr>
      <dgm:t>
        <a:bodyPr/>
        <a:lstStyle/>
        <a:p>
          <a:r>
            <a:rPr lang="en-US" sz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You pay for all versions so look at setting a ‘lifecycle policy’</a:t>
          </a:r>
          <a:endParaRPr lang="en-GB" sz="1200" dirty="0">
            <a:solidFill>
              <a:srgbClr val="27868B"/>
            </a:solidFill>
            <a:latin typeface="Muli Light" panose="020B0604020202020204" charset="0"/>
            <a:cs typeface="Leelawadee" panose="020B0502040204020203" pitchFamily="34" charset="-34"/>
          </a:endParaRPr>
        </a:p>
      </dgm:t>
    </dgm:pt>
    <dgm:pt modelId="{9DBDEB41-09F6-4CF4-884D-191C9E9C9FF0}" type="parTrans" cxnId="{5241A55F-5B4F-4FFD-82CF-10E2F27020AD}">
      <dgm:prSet/>
      <dgm:spPr/>
      <dgm:t>
        <a:bodyPr/>
        <a:lstStyle/>
        <a:p>
          <a:endParaRPr lang="en-GB" sz="1200">
            <a:latin typeface="Muli Light" panose="020B0604020202020204" charset="0"/>
          </a:endParaRPr>
        </a:p>
      </dgm:t>
    </dgm:pt>
    <dgm:pt modelId="{1E24BB24-8DFD-4148-90F6-96947F5CCFBF}" type="sibTrans" cxnId="{5241A55F-5B4F-4FFD-82CF-10E2F27020AD}">
      <dgm:prSet/>
      <dgm:spPr/>
      <dgm:t>
        <a:bodyPr/>
        <a:lstStyle/>
        <a:p>
          <a:endParaRPr lang="en-GB" sz="1200">
            <a:latin typeface="Muli Light" panose="020B0604020202020204" charset="0"/>
          </a:endParaRPr>
        </a:p>
      </dgm:t>
    </dgm:pt>
    <dgm:pt modelId="{DEA8532D-5286-4538-8405-77C0868F0C32}" type="pres">
      <dgm:prSet presAssocID="{DB5DCADE-B0F0-4913-AB1B-E3D8D0E73555}" presName="Name0" presStyleCnt="0">
        <dgm:presLayoutVars>
          <dgm:dir/>
          <dgm:animLvl val="lvl"/>
          <dgm:resizeHandles val="exact"/>
        </dgm:presLayoutVars>
      </dgm:prSet>
      <dgm:spPr/>
    </dgm:pt>
    <dgm:pt modelId="{3C830585-7CFB-4BB1-B081-D0D9FD940A6C}" type="pres">
      <dgm:prSet presAssocID="{6BEC548E-D2A8-4E62-AD9B-4A4BFB2D7CB9}" presName="boxAndChildren" presStyleCnt="0"/>
      <dgm:spPr/>
    </dgm:pt>
    <dgm:pt modelId="{61B2193E-2AF8-492F-9F5C-5516E075AB95}" type="pres">
      <dgm:prSet presAssocID="{6BEC548E-D2A8-4E62-AD9B-4A4BFB2D7CB9}" presName="parentTextBox" presStyleLbl="alignNode1" presStyleIdx="0" presStyleCnt="4" custScaleX="169865"/>
      <dgm:spPr/>
    </dgm:pt>
    <dgm:pt modelId="{441560DF-E075-476E-A22E-DC67DA3F8B87}" type="pres">
      <dgm:prSet presAssocID="{6BEC548E-D2A8-4E62-AD9B-4A4BFB2D7CB9}" presName="descendantBox" presStyleLbl="bgAccFollowNode1" presStyleIdx="0" presStyleCnt="4" custScaleX="75900" custLinFactNeighborX="333"/>
      <dgm:spPr/>
    </dgm:pt>
    <dgm:pt modelId="{C3D16DDC-7301-4937-A23F-77080A305C09}" type="pres">
      <dgm:prSet presAssocID="{D83FF88C-7DB1-4AA7-B55F-ACCF00177515}" presName="sp" presStyleCnt="0"/>
      <dgm:spPr/>
    </dgm:pt>
    <dgm:pt modelId="{672CE26B-70C3-4BC0-8D98-8E48BF85922A}" type="pres">
      <dgm:prSet presAssocID="{1A635DB8-509E-463A-B52D-739AE6567F7A}" presName="arrowAndChildren" presStyleCnt="0"/>
      <dgm:spPr/>
    </dgm:pt>
    <dgm:pt modelId="{40906E4D-A1F8-4FFE-A37A-E4F786A8812E}" type="pres">
      <dgm:prSet presAssocID="{1A635DB8-509E-463A-B52D-739AE6567F7A}" presName="parentTextArrow" presStyleLbl="node1" presStyleIdx="0" presStyleCnt="0"/>
      <dgm:spPr/>
    </dgm:pt>
    <dgm:pt modelId="{864A84E0-4EEC-4837-A810-E89B425F3504}" type="pres">
      <dgm:prSet presAssocID="{1A635DB8-509E-463A-B52D-739AE6567F7A}" presName="arrow" presStyleLbl="alignNode1" presStyleIdx="1" presStyleCnt="4" custScaleX="168978"/>
      <dgm:spPr/>
    </dgm:pt>
    <dgm:pt modelId="{C7F72E5D-4298-4FCC-AF98-6C28F0FE6732}" type="pres">
      <dgm:prSet presAssocID="{1A635DB8-509E-463A-B52D-739AE6567F7A}" presName="descendantArrow" presStyleLbl="bgAccFollowNode1" presStyleIdx="1" presStyleCnt="4" custScaleX="75900"/>
      <dgm:spPr/>
    </dgm:pt>
    <dgm:pt modelId="{4031F39D-01C1-4CFA-8180-15F2445B81B8}" type="pres">
      <dgm:prSet presAssocID="{2E494B8C-D8FF-4E20-ACFD-09AA71DF10DA}" presName="sp" presStyleCnt="0"/>
      <dgm:spPr/>
    </dgm:pt>
    <dgm:pt modelId="{6EA9CF15-F3A2-4282-A259-7DBF3251F5F5}" type="pres">
      <dgm:prSet presAssocID="{082C1561-7A75-490D-8173-2C4FAFBE0E85}" presName="arrowAndChildren" presStyleCnt="0"/>
      <dgm:spPr/>
    </dgm:pt>
    <dgm:pt modelId="{DD2C19D6-07AD-40BB-81CE-AEEC935EDF73}" type="pres">
      <dgm:prSet presAssocID="{082C1561-7A75-490D-8173-2C4FAFBE0E85}" presName="parentTextArrow" presStyleLbl="node1" presStyleIdx="0" presStyleCnt="0"/>
      <dgm:spPr/>
    </dgm:pt>
    <dgm:pt modelId="{A8E1A419-4949-428F-9882-2EA1CBE59762}" type="pres">
      <dgm:prSet presAssocID="{082C1561-7A75-490D-8173-2C4FAFBE0E85}" presName="arrow" presStyleLbl="alignNode1" presStyleIdx="2" presStyleCnt="4" custScaleX="167204"/>
      <dgm:spPr/>
    </dgm:pt>
    <dgm:pt modelId="{71EDA27F-6C84-423F-8C39-2E2DB30F78D5}" type="pres">
      <dgm:prSet presAssocID="{082C1561-7A75-490D-8173-2C4FAFBE0E85}" presName="descendantArrow" presStyleLbl="bgAccFollowNode1" presStyleIdx="2" presStyleCnt="4" custScaleX="75900" custLinFactNeighborX="-130"/>
      <dgm:spPr/>
    </dgm:pt>
    <dgm:pt modelId="{DACD37D5-D19C-4653-82C5-8420AC45BFAA}" type="pres">
      <dgm:prSet presAssocID="{E858C34F-9DA9-48D8-938B-EA620CAEC741}" presName="sp" presStyleCnt="0"/>
      <dgm:spPr/>
    </dgm:pt>
    <dgm:pt modelId="{F8B14AD0-CDC7-4A55-8905-E4A21F848D49}" type="pres">
      <dgm:prSet presAssocID="{E6550282-9E31-4CFE-89F0-FB45873659FA}" presName="arrowAndChildren" presStyleCnt="0"/>
      <dgm:spPr/>
    </dgm:pt>
    <dgm:pt modelId="{489946E7-26FB-4141-B248-BCC1D59DE47D}" type="pres">
      <dgm:prSet presAssocID="{E6550282-9E31-4CFE-89F0-FB45873659FA}" presName="parentTextArrow" presStyleLbl="node1" presStyleIdx="0" presStyleCnt="0"/>
      <dgm:spPr/>
    </dgm:pt>
    <dgm:pt modelId="{73FEB13B-D90A-4ADB-8AE4-AEF3E5DF5EB7}" type="pres">
      <dgm:prSet presAssocID="{E6550282-9E31-4CFE-89F0-FB45873659FA}" presName="arrow" presStyleLbl="alignNode1" presStyleIdx="3" presStyleCnt="4" custScaleX="168684"/>
      <dgm:spPr/>
    </dgm:pt>
    <dgm:pt modelId="{A20C83DD-0DA0-4CEE-91CA-896B736E019F}" type="pres">
      <dgm:prSet presAssocID="{E6550282-9E31-4CFE-89F0-FB45873659FA}" presName="descendantArrow" presStyleLbl="bgAccFollowNode1" presStyleIdx="3" presStyleCnt="4" custScaleX="76276" custLinFactNeighborX="798" custLinFactNeighborY="-3197"/>
      <dgm:spPr/>
    </dgm:pt>
  </dgm:ptLst>
  <dgm:cxnLst>
    <dgm:cxn modelId="{2831F30A-AA04-4CA6-A885-6D3205874351}" type="presOf" srcId="{F7E5250B-A7F6-4630-86A7-D8797DE2431E}" destId="{C7F72E5D-4298-4FCC-AF98-6C28F0FE6732}" srcOrd="0" destOrd="0" presId="urn:microsoft.com/office/officeart/2016/7/layout/VerticalDownArrowProcess"/>
    <dgm:cxn modelId="{90A6750F-2C3A-4BB2-84FB-861B66F4A4CF}" type="presOf" srcId="{DB5DCADE-B0F0-4913-AB1B-E3D8D0E73555}" destId="{DEA8532D-5286-4538-8405-77C0868F0C32}" srcOrd="0" destOrd="0" presId="urn:microsoft.com/office/officeart/2016/7/layout/VerticalDownArrowProcess"/>
    <dgm:cxn modelId="{61A0652E-C331-40A1-92A5-D3573A76C020}" type="presOf" srcId="{FA5C571D-F6EE-4CD6-8CE9-90311BE6AD89}" destId="{441560DF-E075-476E-A22E-DC67DA3F8B87}" srcOrd="0" destOrd="0" presId="urn:microsoft.com/office/officeart/2016/7/layout/VerticalDownArrowProcess"/>
    <dgm:cxn modelId="{5A8B5431-4322-4A1F-97C5-87FE5FD9793F}" srcId="{E6550282-9E31-4CFE-89F0-FB45873659FA}" destId="{BA707BF6-3364-4829-9BC4-2925D2F5333F}" srcOrd="0" destOrd="0" parTransId="{D5DF8C07-7FFF-4654-99F1-8B903AD08835}" sibTransId="{2AB61702-FA6C-4040-9BC8-24B4FBFBC458}"/>
    <dgm:cxn modelId="{5241A55F-5B4F-4FFD-82CF-10E2F27020AD}" srcId="{6BEC548E-D2A8-4E62-AD9B-4A4BFB2D7CB9}" destId="{FA5C571D-F6EE-4CD6-8CE9-90311BE6AD89}" srcOrd="0" destOrd="0" parTransId="{9DBDEB41-09F6-4CF4-884D-191C9E9C9FF0}" sibTransId="{1E24BB24-8DFD-4148-90F6-96947F5CCFBF}"/>
    <dgm:cxn modelId="{2A3ED665-B3B2-4E4D-844D-31A05FDF1AAD}" type="presOf" srcId="{03482E05-6463-41BC-82BB-77BBEDACD794}" destId="{71EDA27F-6C84-423F-8C39-2E2DB30F78D5}" srcOrd="0" destOrd="0" presId="urn:microsoft.com/office/officeart/2016/7/layout/VerticalDownArrowProcess"/>
    <dgm:cxn modelId="{CDAC5B48-C2BF-4CE1-8C28-AE4A5B7C1E31}" type="presOf" srcId="{E6550282-9E31-4CFE-89F0-FB45873659FA}" destId="{73FEB13B-D90A-4ADB-8AE4-AEF3E5DF5EB7}" srcOrd="1" destOrd="0" presId="urn:microsoft.com/office/officeart/2016/7/layout/VerticalDownArrowProcess"/>
    <dgm:cxn modelId="{88EDDC48-4852-4C52-B777-221371FE687B}" srcId="{DB5DCADE-B0F0-4913-AB1B-E3D8D0E73555}" destId="{082C1561-7A75-490D-8173-2C4FAFBE0E85}" srcOrd="1" destOrd="0" parTransId="{6F7559DE-8E89-4FBF-8619-7BB93E573A78}" sibTransId="{2E494B8C-D8FF-4E20-ACFD-09AA71DF10DA}"/>
    <dgm:cxn modelId="{05A9884D-9376-44E8-BBD6-D8D78AA526EA}" type="presOf" srcId="{6BEC548E-D2A8-4E62-AD9B-4A4BFB2D7CB9}" destId="{61B2193E-2AF8-492F-9F5C-5516E075AB95}" srcOrd="0" destOrd="0" presId="urn:microsoft.com/office/officeart/2016/7/layout/VerticalDownArrowProcess"/>
    <dgm:cxn modelId="{5E1CDF79-646C-4FCA-A93C-FE3A98789C84}" srcId="{1A635DB8-509E-463A-B52D-739AE6567F7A}" destId="{F7E5250B-A7F6-4630-86A7-D8797DE2431E}" srcOrd="0" destOrd="0" parTransId="{D33CC8A7-7727-40C8-AE0A-5D291C7F2F18}" sibTransId="{477E3EAC-18DC-44F7-89A2-BB44D2DE07DF}"/>
    <dgm:cxn modelId="{47FF2D80-7914-49CF-A117-9A472417137E}" type="presOf" srcId="{1A635DB8-509E-463A-B52D-739AE6567F7A}" destId="{864A84E0-4EEC-4837-A810-E89B425F3504}" srcOrd="1" destOrd="0" presId="urn:microsoft.com/office/officeart/2016/7/layout/VerticalDownArrowProcess"/>
    <dgm:cxn modelId="{6AC55182-CE68-4251-A35C-CEA41849B868}" type="presOf" srcId="{082C1561-7A75-490D-8173-2C4FAFBE0E85}" destId="{DD2C19D6-07AD-40BB-81CE-AEEC935EDF73}" srcOrd="0" destOrd="0" presId="urn:microsoft.com/office/officeart/2016/7/layout/VerticalDownArrowProcess"/>
    <dgm:cxn modelId="{07B4B795-B5CC-452B-829E-36B46C6C9BD4}" srcId="{DB5DCADE-B0F0-4913-AB1B-E3D8D0E73555}" destId="{E6550282-9E31-4CFE-89F0-FB45873659FA}" srcOrd="0" destOrd="0" parTransId="{8C361D78-4E9F-4C3F-9315-BA7D00CD5773}" sibTransId="{E858C34F-9DA9-48D8-938B-EA620CAEC741}"/>
    <dgm:cxn modelId="{DE3B16A2-29DB-4698-9B06-A01EBAF86ADD}" type="presOf" srcId="{1A635DB8-509E-463A-B52D-739AE6567F7A}" destId="{40906E4D-A1F8-4FFE-A37A-E4F786A8812E}" srcOrd="0" destOrd="0" presId="urn:microsoft.com/office/officeart/2016/7/layout/VerticalDownArrowProcess"/>
    <dgm:cxn modelId="{DFC1ECA9-3F93-4313-A299-9A1E73FBA586}" type="presOf" srcId="{6A623236-7EC6-4C3A-A7B9-916998ACAB69}" destId="{C7F72E5D-4298-4FCC-AF98-6C28F0FE6732}" srcOrd="0" destOrd="1" presId="urn:microsoft.com/office/officeart/2016/7/layout/VerticalDownArrowProcess"/>
    <dgm:cxn modelId="{2EEFD9AC-B59A-42A3-A1D5-C8BFEFDD6FED}" type="presOf" srcId="{082C1561-7A75-490D-8173-2C4FAFBE0E85}" destId="{A8E1A419-4949-428F-9882-2EA1CBE59762}" srcOrd="1" destOrd="0" presId="urn:microsoft.com/office/officeart/2016/7/layout/VerticalDownArrowProcess"/>
    <dgm:cxn modelId="{2D99F7AF-5A93-4839-974B-E50F405BF493}" srcId="{DB5DCADE-B0F0-4913-AB1B-E3D8D0E73555}" destId="{6BEC548E-D2A8-4E62-AD9B-4A4BFB2D7CB9}" srcOrd="3" destOrd="0" parTransId="{306065AA-E4F8-436D-9512-2C1FBCF99F66}" sibTransId="{5FD6629E-3C44-4582-89AC-7E13276EFA0C}"/>
    <dgm:cxn modelId="{52A662C4-CADA-4B09-8D42-F13A5FC16473}" srcId="{DB5DCADE-B0F0-4913-AB1B-E3D8D0E73555}" destId="{1A635DB8-509E-463A-B52D-739AE6567F7A}" srcOrd="2" destOrd="0" parTransId="{7756D635-933F-488E-AD1D-082779B9ECDA}" sibTransId="{D83FF88C-7DB1-4AA7-B55F-ACCF00177515}"/>
    <dgm:cxn modelId="{AEB516C8-76D1-49FD-BF2A-A28B89EF4151}" srcId="{1A635DB8-509E-463A-B52D-739AE6567F7A}" destId="{6A623236-7EC6-4C3A-A7B9-916998ACAB69}" srcOrd="1" destOrd="0" parTransId="{03D62F38-C446-4C9E-9BAC-A216CD25086D}" sibTransId="{2C3968FD-476B-4C26-8FA4-1E4C4A765E3C}"/>
    <dgm:cxn modelId="{E217A1DE-B4FF-4595-B75E-A7D657EA6A07}" type="presOf" srcId="{E6550282-9E31-4CFE-89F0-FB45873659FA}" destId="{489946E7-26FB-4141-B248-BCC1D59DE47D}" srcOrd="0" destOrd="0" presId="urn:microsoft.com/office/officeart/2016/7/layout/VerticalDownArrowProcess"/>
    <dgm:cxn modelId="{03E2FDF3-D545-40C2-91B0-BC560CC8F910}" srcId="{082C1561-7A75-490D-8173-2C4FAFBE0E85}" destId="{03482E05-6463-41BC-82BB-77BBEDACD794}" srcOrd="0" destOrd="0" parTransId="{B8D8C45D-D8D9-4B8D-ACEB-C30A6C866B24}" sibTransId="{3003729E-6CAB-43FE-8ABC-AC85476377DA}"/>
    <dgm:cxn modelId="{06FADAFC-271F-47F0-9B83-B665AC1AD2CE}" type="presOf" srcId="{BA707BF6-3364-4829-9BC4-2925D2F5333F}" destId="{A20C83DD-0DA0-4CEE-91CA-896B736E019F}" srcOrd="0" destOrd="0" presId="urn:microsoft.com/office/officeart/2016/7/layout/VerticalDownArrowProcess"/>
    <dgm:cxn modelId="{69A571B5-0327-491A-8AED-6711B81182C7}" type="presParOf" srcId="{DEA8532D-5286-4538-8405-77C0868F0C32}" destId="{3C830585-7CFB-4BB1-B081-D0D9FD940A6C}" srcOrd="0" destOrd="0" presId="urn:microsoft.com/office/officeart/2016/7/layout/VerticalDownArrowProcess"/>
    <dgm:cxn modelId="{366637B1-492C-42C4-A1D0-1D72D35DEBED}" type="presParOf" srcId="{3C830585-7CFB-4BB1-B081-D0D9FD940A6C}" destId="{61B2193E-2AF8-492F-9F5C-5516E075AB95}" srcOrd="0" destOrd="0" presId="urn:microsoft.com/office/officeart/2016/7/layout/VerticalDownArrowProcess"/>
    <dgm:cxn modelId="{FE84ED0A-5BB9-48AC-91A9-54475C02BF7F}" type="presParOf" srcId="{3C830585-7CFB-4BB1-B081-D0D9FD940A6C}" destId="{441560DF-E075-476E-A22E-DC67DA3F8B87}" srcOrd="1" destOrd="0" presId="urn:microsoft.com/office/officeart/2016/7/layout/VerticalDownArrowProcess"/>
    <dgm:cxn modelId="{922400F4-2544-4495-B451-5E185C12B152}" type="presParOf" srcId="{DEA8532D-5286-4538-8405-77C0868F0C32}" destId="{C3D16DDC-7301-4937-A23F-77080A305C09}" srcOrd="1" destOrd="0" presId="urn:microsoft.com/office/officeart/2016/7/layout/VerticalDownArrowProcess"/>
    <dgm:cxn modelId="{DFBFBFF9-681B-4666-B67F-F5DC4E596DBC}" type="presParOf" srcId="{DEA8532D-5286-4538-8405-77C0868F0C32}" destId="{672CE26B-70C3-4BC0-8D98-8E48BF85922A}" srcOrd="2" destOrd="0" presId="urn:microsoft.com/office/officeart/2016/7/layout/VerticalDownArrowProcess"/>
    <dgm:cxn modelId="{83926FCF-37BB-4842-BAFE-8ABFDD5A63BF}" type="presParOf" srcId="{672CE26B-70C3-4BC0-8D98-8E48BF85922A}" destId="{40906E4D-A1F8-4FFE-A37A-E4F786A8812E}" srcOrd="0" destOrd="0" presId="urn:microsoft.com/office/officeart/2016/7/layout/VerticalDownArrowProcess"/>
    <dgm:cxn modelId="{1C826396-1B57-404A-8A40-F3A2F62F31E1}" type="presParOf" srcId="{672CE26B-70C3-4BC0-8D98-8E48BF85922A}" destId="{864A84E0-4EEC-4837-A810-E89B425F3504}" srcOrd="1" destOrd="0" presId="urn:microsoft.com/office/officeart/2016/7/layout/VerticalDownArrowProcess"/>
    <dgm:cxn modelId="{ACC6F83C-F719-432C-B598-1B99C0B36E46}" type="presParOf" srcId="{672CE26B-70C3-4BC0-8D98-8E48BF85922A}" destId="{C7F72E5D-4298-4FCC-AF98-6C28F0FE6732}" srcOrd="2" destOrd="0" presId="urn:microsoft.com/office/officeart/2016/7/layout/VerticalDownArrowProcess"/>
    <dgm:cxn modelId="{BAC0BBFE-0D74-415A-9632-FEB40CC0E97B}" type="presParOf" srcId="{DEA8532D-5286-4538-8405-77C0868F0C32}" destId="{4031F39D-01C1-4CFA-8180-15F2445B81B8}" srcOrd="3" destOrd="0" presId="urn:microsoft.com/office/officeart/2016/7/layout/VerticalDownArrowProcess"/>
    <dgm:cxn modelId="{FDB7B6DD-C476-462D-9316-38C40A1E47B8}" type="presParOf" srcId="{DEA8532D-5286-4538-8405-77C0868F0C32}" destId="{6EA9CF15-F3A2-4282-A259-7DBF3251F5F5}" srcOrd="4" destOrd="0" presId="urn:microsoft.com/office/officeart/2016/7/layout/VerticalDownArrowProcess"/>
    <dgm:cxn modelId="{A7A7AD0D-4588-46A8-8DA8-82D94DA7476C}" type="presParOf" srcId="{6EA9CF15-F3A2-4282-A259-7DBF3251F5F5}" destId="{DD2C19D6-07AD-40BB-81CE-AEEC935EDF73}" srcOrd="0" destOrd="0" presId="urn:microsoft.com/office/officeart/2016/7/layout/VerticalDownArrowProcess"/>
    <dgm:cxn modelId="{89C8946F-FFC6-439A-A605-DB1D636C28FE}" type="presParOf" srcId="{6EA9CF15-F3A2-4282-A259-7DBF3251F5F5}" destId="{A8E1A419-4949-428F-9882-2EA1CBE59762}" srcOrd="1" destOrd="0" presId="urn:microsoft.com/office/officeart/2016/7/layout/VerticalDownArrowProcess"/>
    <dgm:cxn modelId="{1FF3ADD4-46D8-430A-BBD7-A1B6CAE74253}" type="presParOf" srcId="{6EA9CF15-F3A2-4282-A259-7DBF3251F5F5}" destId="{71EDA27F-6C84-423F-8C39-2E2DB30F78D5}" srcOrd="2" destOrd="0" presId="urn:microsoft.com/office/officeart/2016/7/layout/VerticalDownArrowProcess"/>
    <dgm:cxn modelId="{22AC457C-429C-4B90-931E-8EC7318AD77E}" type="presParOf" srcId="{DEA8532D-5286-4538-8405-77C0868F0C32}" destId="{DACD37D5-D19C-4653-82C5-8420AC45BFAA}" srcOrd="5" destOrd="0" presId="urn:microsoft.com/office/officeart/2016/7/layout/VerticalDownArrowProcess"/>
    <dgm:cxn modelId="{122F7F42-3D2D-4302-AFBE-017C88C8B4E7}" type="presParOf" srcId="{DEA8532D-5286-4538-8405-77C0868F0C32}" destId="{F8B14AD0-CDC7-4A55-8905-E4A21F848D49}" srcOrd="6" destOrd="0" presId="urn:microsoft.com/office/officeart/2016/7/layout/VerticalDownArrowProcess"/>
    <dgm:cxn modelId="{A6088BAA-6108-4BB1-81DC-0785290E9AF2}" type="presParOf" srcId="{F8B14AD0-CDC7-4A55-8905-E4A21F848D49}" destId="{489946E7-26FB-4141-B248-BCC1D59DE47D}" srcOrd="0" destOrd="0" presId="urn:microsoft.com/office/officeart/2016/7/layout/VerticalDownArrowProcess"/>
    <dgm:cxn modelId="{317DC637-EEF9-425D-9638-1C3B5B683B25}" type="presParOf" srcId="{F8B14AD0-CDC7-4A55-8905-E4A21F848D49}" destId="{73FEB13B-D90A-4ADB-8AE4-AEF3E5DF5EB7}" srcOrd="1" destOrd="0" presId="urn:microsoft.com/office/officeart/2016/7/layout/VerticalDownArrowProcess"/>
    <dgm:cxn modelId="{5EB41A0E-05A1-440C-AE28-22E3A369A55C}" type="presParOf" srcId="{F8B14AD0-CDC7-4A55-8905-E4A21F848D49}" destId="{A20C83DD-0DA0-4CEE-91CA-896B736E019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9904E2-A135-4129-BB4C-11AB5603B5F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E50755-1655-4E94-889E-122834B9E382}">
      <dgm:prSet/>
      <dgm:spPr>
        <a:solidFill>
          <a:srgbClr val="266D78"/>
        </a:solidFill>
      </dgm:spPr>
      <dgm:t>
        <a:bodyPr/>
        <a:lstStyle/>
        <a:p>
          <a:pPr algn="ctr"/>
          <a:r>
            <a:rPr lang="en-GB" dirty="0">
              <a:latin typeface="Muli Light" panose="020B0604020202020204" charset="0"/>
            </a:rPr>
            <a:t>Automatic Multi-AZ deployment</a:t>
          </a:r>
          <a:endParaRPr lang="en-US" dirty="0">
            <a:latin typeface="Muli Light" panose="020B0604020202020204" charset="0"/>
          </a:endParaRPr>
        </a:p>
      </dgm:t>
    </dgm:pt>
    <dgm:pt modelId="{A33174D3-0470-46D2-95B7-69A092B591B1}" type="parTrans" cxnId="{047B4EF1-9F89-4218-9991-8EF69124B9FB}">
      <dgm:prSet/>
      <dgm:spPr/>
      <dgm:t>
        <a:bodyPr/>
        <a:lstStyle/>
        <a:p>
          <a:pPr algn="ctr"/>
          <a:endParaRPr lang="en-US">
            <a:latin typeface="Muli Light" panose="020B0604020202020204" charset="0"/>
          </a:endParaRPr>
        </a:p>
      </dgm:t>
    </dgm:pt>
    <dgm:pt modelId="{C163AF12-DC2E-4FA8-9E11-09F497288F48}" type="sibTrans" cxnId="{047B4EF1-9F89-4218-9991-8EF69124B9FB}">
      <dgm:prSet/>
      <dgm:spPr/>
      <dgm:t>
        <a:bodyPr/>
        <a:lstStyle/>
        <a:p>
          <a:pPr algn="ctr"/>
          <a:endParaRPr lang="en-US">
            <a:latin typeface="Muli Light" panose="020B0604020202020204" charset="0"/>
          </a:endParaRPr>
        </a:p>
      </dgm:t>
    </dgm:pt>
    <dgm:pt modelId="{23CFA8D1-7CA5-45A9-A405-D4383CE0C7F9}">
      <dgm:prSet/>
      <dgm:spPr>
        <a:solidFill>
          <a:srgbClr val="27868B"/>
        </a:solidFill>
      </dgm:spPr>
      <dgm:t>
        <a:bodyPr/>
        <a:lstStyle/>
        <a:p>
          <a:pPr algn="ctr"/>
          <a:r>
            <a:rPr lang="en-GB" dirty="0">
              <a:latin typeface="Muli Light" panose="020B0604020202020204" charset="0"/>
            </a:rPr>
            <a:t>Manual failovers</a:t>
          </a:r>
          <a:endParaRPr lang="en-US" dirty="0">
            <a:latin typeface="Muli Light" panose="020B0604020202020204" charset="0"/>
          </a:endParaRPr>
        </a:p>
      </dgm:t>
    </dgm:pt>
    <dgm:pt modelId="{33ED48D7-5717-4CC3-AB4E-4E27D155DD09}" type="parTrans" cxnId="{8767C2AB-3072-474D-8B6A-E600C632C229}">
      <dgm:prSet/>
      <dgm:spPr/>
      <dgm:t>
        <a:bodyPr/>
        <a:lstStyle/>
        <a:p>
          <a:pPr algn="ctr"/>
          <a:endParaRPr lang="en-US">
            <a:latin typeface="Muli Light" panose="020B0604020202020204" charset="0"/>
          </a:endParaRPr>
        </a:p>
      </dgm:t>
    </dgm:pt>
    <dgm:pt modelId="{D4BA51DB-F5CD-46AB-91B6-95596CA37ECA}" type="sibTrans" cxnId="{8767C2AB-3072-474D-8B6A-E600C632C229}">
      <dgm:prSet/>
      <dgm:spPr/>
      <dgm:t>
        <a:bodyPr/>
        <a:lstStyle/>
        <a:p>
          <a:pPr algn="ctr"/>
          <a:endParaRPr lang="en-US">
            <a:latin typeface="Muli Light" panose="020B0604020202020204" charset="0"/>
          </a:endParaRPr>
        </a:p>
      </dgm:t>
    </dgm:pt>
    <dgm:pt modelId="{3509AAFB-716B-4951-B8EE-766A80968C1B}">
      <dgm:prSet/>
      <dgm:spPr>
        <a:solidFill>
          <a:srgbClr val="5FBBC5"/>
        </a:solidFill>
      </dgm:spPr>
      <dgm:t>
        <a:bodyPr/>
        <a:lstStyle/>
        <a:p>
          <a:pPr algn="ctr"/>
          <a:r>
            <a:rPr lang="en-GB" dirty="0">
              <a:latin typeface="Muli Light" panose="020B0604020202020204" charset="0"/>
            </a:rPr>
            <a:t>Any fault with original primary is fixed for you</a:t>
          </a:r>
          <a:endParaRPr lang="en-US" dirty="0">
            <a:latin typeface="Muli Light" panose="020B0604020202020204" charset="0"/>
          </a:endParaRPr>
        </a:p>
      </dgm:t>
    </dgm:pt>
    <dgm:pt modelId="{FCB9D058-A251-4E86-B761-7A5D46D46890}" type="parTrans" cxnId="{572B9787-68E1-4160-A710-68A92C0F7985}">
      <dgm:prSet/>
      <dgm:spPr/>
      <dgm:t>
        <a:bodyPr/>
        <a:lstStyle/>
        <a:p>
          <a:pPr algn="ctr"/>
          <a:endParaRPr lang="en-US">
            <a:latin typeface="Muli Light" panose="020B0604020202020204" charset="0"/>
          </a:endParaRPr>
        </a:p>
      </dgm:t>
    </dgm:pt>
    <dgm:pt modelId="{80D1DC6F-C017-4C85-8B39-F59AC77117F1}" type="sibTrans" cxnId="{572B9787-68E1-4160-A710-68A92C0F7985}">
      <dgm:prSet/>
      <dgm:spPr/>
      <dgm:t>
        <a:bodyPr/>
        <a:lstStyle/>
        <a:p>
          <a:pPr algn="ctr"/>
          <a:endParaRPr lang="en-US">
            <a:latin typeface="Muli Light" panose="020B0604020202020204" charset="0"/>
          </a:endParaRPr>
        </a:p>
      </dgm:t>
    </dgm:pt>
    <dgm:pt modelId="{90B7D315-49DF-4583-A3B2-D56B4327DA68}">
      <dgm:prSet/>
      <dgm:spPr>
        <a:solidFill>
          <a:srgbClr val="9ED155"/>
        </a:solidFill>
      </dgm:spPr>
      <dgm:t>
        <a:bodyPr/>
        <a:lstStyle/>
        <a:p>
          <a:pPr algn="ctr"/>
          <a:r>
            <a:rPr lang="en-GB" dirty="0">
              <a:latin typeface="Muli Light" panose="020B0604020202020204" charset="0"/>
            </a:rPr>
            <a:t>Mirroring or </a:t>
          </a:r>
          <a:br>
            <a:rPr lang="en-GB" dirty="0">
              <a:latin typeface="Muli Light" panose="020B0604020202020204" charset="0"/>
            </a:rPr>
          </a:br>
          <a:r>
            <a:rPr lang="en-GB" dirty="0">
              <a:latin typeface="Muli Light" panose="020B0604020202020204" charset="0"/>
            </a:rPr>
            <a:t>Always On Availability Groups</a:t>
          </a:r>
          <a:endParaRPr lang="en-US" dirty="0">
            <a:latin typeface="Muli Light" panose="020B0604020202020204" charset="0"/>
          </a:endParaRPr>
        </a:p>
      </dgm:t>
    </dgm:pt>
    <dgm:pt modelId="{662A6D49-411B-4071-9CA4-57DCFF81C48B}" type="parTrans" cxnId="{7619D85D-5438-4F57-A03F-EABB57220F05}">
      <dgm:prSet/>
      <dgm:spPr/>
      <dgm:t>
        <a:bodyPr/>
        <a:lstStyle/>
        <a:p>
          <a:pPr algn="ctr"/>
          <a:endParaRPr lang="en-US">
            <a:latin typeface="Muli Light" panose="020B0604020202020204" charset="0"/>
          </a:endParaRPr>
        </a:p>
      </dgm:t>
    </dgm:pt>
    <dgm:pt modelId="{E998DE78-3DE3-4933-BAB4-7E282D0DECA6}" type="sibTrans" cxnId="{7619D85D-5438-4F57-A03F-EABB57220F05}">
      <dgm:prSet/>
      <dgm:spPr/>
      <dgm:t>
        <a:bodyPr/>
        <a:lstStyle/>
        <a:p>
          <a:pPr algn="ctr"/>
          <a:endParaRPr lang="en-US">
            <a:latin typeface="Muli Light" panose="020B0604020202020204" charset="0"/>
          </a:endParaRPr>
        </a:p>
      </dgm:t>
    </dgm:pt>
    <dgm:pt modelId="{D28D2934-438D-48CD-A357-3293AA02FC06}" type="pres">
      <dgm:prSet presAssocID="{539904E2-A135-4129-BB4C-11AB5603B5FC}" presName="Name0" presStyleCnt="0">
        <dgm:presLayoutVars>
          <dgm:dir/>
          <dgm:animLvl val="lvl"/>
          <dgm:resizeHandles val="exact"/>
        </dgm:presLayoutVars>
      </dgm:prSet>
      <dgm:spPr/>
    </dgm:pt>
    <dgm:pt modelId="{0C86C824-ACB9-441A-AE3B-09C5D50BCA0A}" type="pres">
      <dgm:prSet presAssocID="{23E50755-1655-4E94-889E-122834B9E382}" presName="linNode" presStyleCnt="0"/>
      <dgm:spPr/>
    </dgm:pt>
    <dgm:pt modelId="{2332B3D3-A20F-468D-AF39-781968E2FF26}" type="pres">
      <dgm:prSet presAssocID="{23E50755-1655-4E94-889E-122834B9E382}" presName="parentText" presStyleLbl="node1" presStyleIdx="0" presStyleCnt="4" custLinFactNeighborX="-83326" custLinFactNeighborY="1496">
        <dgm:presLayoutVars>
          <dgm:chMax val="1"/>
          <dgm:bulletEnabled val="1"/>
        </dgm:presLayoutVars>
      </dgm:prSet>
      <dgm:spPr/>
    </dgm:pt>
    <dgm:pt modelId="{3CBFA7E7-8B8A-4621-8B86-C0B3330720A9}" type="pres">
      <dgm:prSet presAssocID="{C163AF12-DC2E-4FA8-9E11-09F497288F48}" presName="sp" presStyleCnt="0"/>
      <dgm:spPr/>
    </dgm:pt>
    <dgm:pt modelId="{946348A1-6286-4921-B1EC-F2EA7959B48C}" type="pres">
      <dgm:prSet presAssocID="{23CFA8D1-7CA5-45A9-A405-D4383CE0C7F9}" presName="linNode" presStyleCnt="0"/>
      <dgm:spPr/>
    </dgm:pt>
    <dgm:pt modelId="{03F3BB7A-243B-4556-980C-613E679B659E}" type="pres">
      <dgm:prSet presAssocID="{23CFA8D1-7CA5-45A9-A405-D4383CE0C7F9}" presName="parentText" presStyleLbl="node1" presStyleIdx="1" presStyleCnt="4" custLinFactY="100000" custLinFactNeighborX="-83326" custLinFactNeighborY="109979">
        <dgm:presLayoutVars>
          <dgm:chMax val="1"/>
          <dgm:bulletEnabled val="1"/>
        </dgm:presLayoutVars>
      </dgm:prSet>
      <dgm:spPr/>
    </dgm:pt>
    <dgm:pt modelId="{B2110826-3071-4419-B55C-A3C3446BB2DD}" type="pres">
      <dgm:prSet presAssocID="{D4BA51DB-F5CD-46AB-91B6-95596CA37ECA}" presName="sp" presStyleCnt="0"/>
      <dgm:spPr/>
    </dgm:pt>
    <dgm:pt modelId="{86478926-1AEC-45B8-BD27-53DCA63819D3}" type="pres">
      <dgm:prSet presAssocID="{3509AAFB-716B-4951-B8EE-766A80968C1B}" presName="linNode" presStyleCnt="0"/>
      <dgm:spPr/>
    </dgm:pt>
    <dgm:pt modelId="{5F9BD4AF-A888-4760-B000-8E0719DD3686}" type="pres">
      <dgm:prSet presAssocID="{3509AAFB-716B-4951-B8EE-766A80968C1B}" presName="parentText" presStyleLbl="node1" presStyleIdx="2" presStyleCnt="4" custLinFactNeighborX="-83326" custLinFactNeighborY="637">
        <dgm:presLayoutVars>
          <dgm:chMax val="1"/>
          <dgm:bulletEnabled val="1"/>
        </dgm:presLayoutVars>
      </dgm:prSet>
      <dgm:spPr/>
    </dgm:pt>
    <dgm:pt modelId="{376921F4-E071-4830-B58C-E2C22CDEA3E0}" type="pres">
      <dgm:prSet presAssocID="{80D1DC6F-C017-4C85-8B39-F59AC77117F1}" presName="sp" presStyleCnt="0"/>
      <dgm:spPr/>
    </dgm:pt>
    <dgm:pt modelId="{2BD5993B-F5BC-4262-AC8A-DCFD3E798C8B}" type="pres">
      <dgm:prSet presAssocID="{90B7D315-49DF-4583-A3B2-D56B4327DA68}" presName="linNode" presStyleCnt="0"/>
      <dgm:spPr/>
    </dgm:pt>
    <dgm:pt modelId="{A92F7E77-1FAF-4FFF-923C-B8E0DF579FBD}" type="pres">
      <dgm:prSet presAssocID="{90B7D315-49DF-4583-A3B2-D56B4327DA68}" presName="parentText" presStyleLbl="node1" presStyleIdx="3" presStyleCnt="4" custLinFactY="-100000" custLinFactNeighborX="-82778" custLinFactNeighborY="-106962">
        <dgm:presLayoutVars>
          <dgm:chMax val="1"/>
          <dgm:bulletEnabled val="1"/>
        </dgm:presLayoutVars>
      </dgm:prSet>
      <dgm:spPr/>
    </dgm:pt>
  </dgm:ptLst>
  <dgm:cxnLst>
    <dgm:cxn modelId="{7619D85D-5438-4F57-A03F-EABB57220F05}" srcId="{539904E2-A135-4129-BB4C-11AB5603B5FC}" destId="{90B7D315-49DF-4583-A3B2-D56B4327DA68}" srcOrd="3" destOrd="0" parTransId="{662A6D49-411B-4071-9CA4-57DCFF81C48B}" sibTransId="{E998DE78-3DE3-4933-BAB4-7E282D0DECA6}"/>
    <dgm:cxn modelId="{20C5AE46-9139-405E-B20A-3899D7CA8FD9}" type="presOf" srcId="{90B7D315-49DF-4583-A3B2-D56B4327DA68}" destId="{A92F7E77-1FAF-4FFF-923C-B8E0DF579FBD}" srcOrd="0" destOrd="0" presId="urn:microsoft.com/office/officeart/2005/8/layout/vList5"/>
    <dgm:cxn modelId="{E2405867-6551-4CA5-9FF3-8FED56917A64}" type="presOf" srcId="{23E50755-1655-4E94-889E-122834B9E382}" destId="{2332B3D3-A20F-468D-AF39-781968E2FF26}" srcOrd="0" destOrd="0" presId="urn:microsoft.com/office/officeart/2005/8/layout/vList5"/>
    <dgm:cxn modelId="{572B9787-68E1-4160-A710-68A92C0F7985}" srcId="{539904E2-A135-4129-BB4C-11AB5603B5FC}" destId="{3509AAFB-716B-4951-B8EE-766A80968C1B}" srcOrd="2" destOrd="0" parTransId="{FCB9D058-A251-4E86-B761-7A5D46D46890}" sibTransId="{80D1DC6F-C017-4C85-8B39-F59AC77117F1}"/>
    <dgm:cxn modelId="{59031F93-A6FD-4D2C-9C0F-F094E7330AB8}" type="presOf" srcId="{23CFA8D1-7CA5-45A9-A405-D4383CE0C7F9}" destId="{03F3BB7A-243B-4556-980C-613E679B659E}" srcOrd="0" destOrd="0" presId="urn:microsoft.com/office/officeart/2005/8/layout/vList5"/>
    <dgm:cxn modelId="{566311A0-BAA1-46C2-A283-97CC53FCA713}" type="presOf" srcId="{539904E2-A135-4129-BB4C-11AB5603B5FC}" destId="{D28D2934-438D-48CD-A357-3293AA02FC06}" srcOrd="0" destOrd="0" presId="urn:microsoft.com/office/officeart/2005/8/layout/vList5"/>
    <dgm:cxn modelId="{8767C2AB-3072-474D-8B6A-E600C632C229}" srcId="{539904E2-A135-4129-BB4C-11AB5603B5FC}" destId="{23CFA8D1-7CA5-45A9-A405-D4383CE0C7F9}" srcOrd="1" destOrd="0" parTransId="{33ED48D7-5717-4CC3-AB4E-4E27D155DD09}" sibTransId="{D4BA51DB-F5CD-46AB-91B6-95596CA37ECA}"/>
    <dgm:cxn modelId="{408599AC-7D7C-448C-A4B4-69DC4DCE5471}" type="presOf" srcId="{3509AAFB-716B-4951-B8EE-766A80968C1B}" destId="{5F9BD4AF-A888-4760-B000-8E0719DD3686}" srcOrd="0" destOrd="0" presId="urn:microsoft.com/office/officeart/2005/8/layout/vList5"/>
    <dgm:cxn modelId="{047B4EF1-9F89-4218-9991-8EF69124B9FB}" srcId="{539904E2-A135-4129-BB4C-11AB5603B5FC}" destId="{23E50755-1655-4E94-889E-122834B9E382}" srcOrd="0" destOrd="0" parTransId="{A33174D3-0470-46D2-95B7-69A092B591B1}" sibTransId="{C163AF12-DC2E-4FA8-9E11-09F497288F48}"/>
    <dgm:cxn modelId="{53FE437B-80F8-41B6-9D2C-7AB9E344573B}" type="presParOf" srcId="{D28D2934-438D-48CD-A357-3293AA02FC06}" destId="{0C86C824-ACB9-441A-AE3B-09C5D50BCA0A}" srcOrd="0" destOrd="0" presId="urn:microsoft.com/office/officeart/2005/8/layout/vList5"/>
    <dgm:cxn modelId="{1F55387F-B986-4A85-9946-0A31030CFE49}" type="presParOf" srcId="{0C86C824-ACB9-441A-AE3B-09C5D50BCA0A}" destId="{2332B3D3-A20F-468D-AF39-781968E2FF26}" srcOrd="0" destOrd="0" presId="urn:microsoft.com/office/officeart/2005/8/layout/vList5"/>
    <dgm:cxn modelId="{F84D6041-0B9B-4B54-8537-207C6DF12406}" type="presParOf" srcId="{D28D2934-438D-48CD-A357-3293AA02FC06}" destId="{3CBFA7E7-8B8A-4621-8B86-C0B3330720A9}" srcOrd="1" destOrd="0" presId="urn:microsoft.com/office/officeart/2005/8/layout/vList5"/>
    <dgm:cxn modelId="{C31CBFF2-1532-4F94-8D29-5943D43FE884}" type="presParOf" srcId="{D28D2934-438D-48CD-A357-3293AA02FC06}" destId="{946348A1-6286-4921-B1EC-F2EA7959B48C}" srcOrd="2" destOrd="0" presId="urn:microsoft.com/office/officeart/2005/8/layout/vList5"/>
    <dgm:cxn modelId="{49A6CA11-7D94-43E5-BA42-DF94F9B1B20B}" type="presParOf" srcId="{946348A1-6286-4921-B1EC-F2EA7959B48C}" destId="{03F3BB7A-243B-4556-980C-613E679B659E}" srcOrd="0" destOrd="0" presId="urn:microsoft.com/office/officeart/2005/8/layout/vList5"/>
    <dgm:cxn modelId="{A316F359-BB4A-40A4-A69A-303C5350D17A}" type="presParOf" srcId="{D28D2934-438D-48CD-A357-3293AA02FC06}" destId="{B2110826-3071-4419-B55C-A3C3446BB2DD}" srcOrd="3" destOrd="0" presId="urn:microsoft.com/office/officeart/2005/8/layout/vList5"/>
    <dgm:cxn modelId="{D92C7B27-C0F8-4FC1-9A5F-D8C02D3DC0F5}" type="presParOf" srcId="{D28D2934-438D-48CD-A357-3293AA02FC06}" destId="{86478926-1AEC-45B8-BD27-53DCA63819D3}" srcOrd="4" destOrd="0" presId="urn:microsoft.com/office/officeart/2005/8/layout/vList5"/>
    <dgm:cxn modelId="{97CDCDE8-C221-4705-BF43-504951424A77}" type="presParOf" srcId="{86478926-1AEC-45B8-BD27-53DCA63819D3}" destId="{5F9BD4AF-A888-4760-B000-8E0719DD3686}" srcOrd="0" destOrd="0" presId="urn:microsoft.com/office/officeart/2005/8/layout/vList5"/>
    <dgm:cxn modelId="{C05CD636-608B-4D50-99D9-1F4B9F9F8478}" type="presParOf" srcId="{D28D2934-438D-48CD-A357-3293AA02FC06}" destId="{376921F4-E071-4830-B58C-E2C22CDEA3E0}" srcOrd="5" destOrd="0" presId="urn:microsoft.com/office/officeart/2005/8/layout/vList5"/>
    <dgm:cxn modelId="{29826A85-1EF4-480A-B109-5D90CBAC3F49}" type="presParOf" srcId="{D28D2934-438D-48CD-A357-3293AA02FC06}" destId="{2BD5993B-F5BC-4262-AC8A-DCFD3E798C8B}" srcOrd="6" destOrd="0" presId="urn:microsoft.com/office/officeart/2005/8/layout/vList5"/>
    <dgm:cxn modelId="{F71C5E8F-4ADF-41A3-80D8-636A308C9A4C}" type="presParOf" srcId="{2BD5993B-F5BC-4262-AC8A-DCFD3E798C8B}" destId="{A92F7E77-1FAF-4FFF-923C-B8E0DF579FB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B2193E-2AF8-492F-9F5C-5516E075AB95}">
      <dsp:nvSpPr>
        <dsp:cNvPr id="0" name=""/>
        <dsp:cNvSpPr/>
      </dsp:nvSpPr>
      <dsp:spPr>
        <a:xfrm>
          <a:off x="10489" y="1923343"/>
          <a:ext cx="2927003" cy="420780"/>
        </a:xfrm>
        <a:prstGeom prst="rect">
          <a:avLst/>
        </a:prstGeom>
        <a:solidFill>
          <a:srgbClr val="9ED155"/>
        </a:solidFill>
        <a:ln w="25400" cap="flat" cmpd="sng" algn="ctr">
          <a:solidFill>
            <a:srgbClr val="9ED155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549" tIns="85344" rIns="122549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Muli Light" panose="020B0604020202020204" charset="0"/>
              <a:cs typeface="Leelawadee" panose="020B0502040204020203" pitchFamily="34" charset="-34"/>
            </a:rPr>
            <a:t>S3 offers cross-region bucket replication and versioning !</a:t>
          </a:r>
        </a:p>
      </dsp:txBody>
      <dsp:txXfrm>
        <a:off x="10489" y="1923343"/>
        <a:ext cx="2927003" cy="420780"/>
      </dsp:txXfrm>
    </dsp:sp>
    <dsp:sp modelId="{441560DF-E075-476E-A22E-DC67DA3F8B87}">
      <dsp:nvSpPr>
        <dsp:cNvPr id="0" name=""/>
        <dsp:cNvSpPr/>
      </dsp:nvSpPr>
      <dsp:spPr>
        <a:xfrm>
          <a:off x="2968962" y="1923343"/>
          <a:ext cx="3923578" cy="420780"/>
        </a:xfrm>
        <a:prstGeom prst="rect">
          <a:avLst/>
        </a:prstGeom>
        <a:solidFill>
          <a:srgbClr val="DFE954">
            <a:alpha val="90000"/>
          </a:srgb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60" tIns="152400" rIns="10486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You pay for all versions so look at setting a ‘lifecycle policy’</a:t>
          </a:r>
          <a:endParaRPr lang="en-GB" sz="1200" kern="1200" dirty="0">
            <a:solidFill>
              <a:srgbClr val="27868B"/>
            </a:solidFill>
            <a:latin typeface="Muli Light" panose="020B0604020202020204" charset="0"/>
            <a:cs typeface="Leelawadee" panose="020B0502040204020203" pitchFamily="34" charset="-34"/>
          </a:endParaRPr>
        </a:p>
      </dsp:txBody>
      <dsp:txXfrm>
        <a:off x="2968962" y="1923343"/>
        <a:ext cx="3923578" cy="420780"/>
      </dsp:txXfrm>
    </dsp:sp>
    <dsp:sp modelId="{864A84E0-4EEC-4837-A810-E89B425F3504}">
      <dsp:nvSpPr>
        <dsp:cNvPr id="0" name=""/>
        <dsp:cNvSpPr/>
      </dsp:nvSpPr>
      <dsp:spPr>
        <a:xfrm rot="10800000">
          <a:off x="14310" y="1282494"/>
          <a:ext cx="2911719" cy="6471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5FBBC5"/>
        </a:solidFill>
        <a:ln w="25400" cap="flat" cmpd="sng" algn="ctr">
          <a:solidFill>
            <a:srgbClr val="5FBBC5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549" tIns="85344" rIns="122549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Muli Light" panose="020B0604020202020204" charset="0"/>
              <a:cs typeface="Leelawadee" panose="020B0502040204020203" pitchFamily="34" charset="-34"/>
            </a:rPr>
            <a:t>Back up to S3 to save money</a:t>
          </a:r>
        </a:p>
      </dsp:txBody>
      <dsp:txXfrm rot="-10800000">
        <a:off x="14310" y="1282494"/>
        <a:ext cx="2911719" cy="420654"/>
      </dsp:txXfrm>
    </dsp:sp>
    <dsp:sp modelId="{C7F72E5D-4298-4FCC-AF98-6C28F0FE6732}">
      <dsp:nvSpPr>
        <dsp:cNvPr id="0" name=""/>
        <dsp:cNvSpPr/>
      </dsp:nvSpPr>
      <dsp:spPr>
        <a:xfrm>
          <a:off x="2954651" y="1282494"/>
          <a:ext cx="3923578" cy="420654"/>
        </a:xfrm>
        <a:prstGeom prst="rect">
          <a:avLst/>
        </a:prstGeom>
        <a:solidFill>
          <a:srgbClr val="DFE954">
            <a:alpha val="90000"/>
          </a:srgbClr>
        </a:solidFill>
        <a:ln w="25400" cap="flat" cmpd="sng" algn="ctr">
          <a:solidFill>
            <a:schemeClr val="accent5">
              <a:tint val="40000"/>
              <a:alpha val="90000"/>
              <a:hueOff val="2278364"/>
              <a:satOff val="-7176"/>
              <a:lumOff val="-18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60" tIns="152400" rIns="10486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Directly with 3</a:t>
          </a:r>
          <a:r>
            <a:rPr lang="en-US" sz="1200" kern="1200" baseline="300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rd</a:t>
          </a:r>
          <a:r>
            <a:rPr lang="en-US" sz="1200" kern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 party tools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Copy from EBS to S3</a:t>
          </a:r>
        </a:p>
      </dsp:txBody>
      <dsp:txXfrm>
        <a:off x="2954651" y="1282494"/>
        <a:ext cx="3923578" cy="420654"/>
      </dsp:txXfrm>
    </dsp:sp>
    <dsp:sp modelId="{A8E1A419-4949-428F-9882-2EA1CBE59762}">
      <dsp:nvSpPr>
        <dsp:cNvPr id="0" name=""/>
        <dsp:cNvSpPr/>
      </dsp:nvSpPr>
      <dsp:spPr>
        <a:xfrm rot="10800000">
          <a:off x="21952" y="641645"/>
          <a:ext cx="2881151" cy="6471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50B883"/>
        </a:solidFill>
        <a:ln w="25400" cap="flat" cmpd="sng" algn="ctr">
          <a:solidFill>
            <a:srgbClr val="50B883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549" tIns="85344" rIns="122549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Muli Light" panose="020B0604020202020204" charset="0"/>
              <a:cs typeface="Leelawadee" panose="020B0502040204020203" pitchFamily="34" charset="-34"/>
            </a:rPr>
            <a:t>Backup directly to file system </a:t>
          </a:r>
        </a:p>
      </dsp:txBody>
      <dsp:txXfrm rot="-10800000">
        <a:off x="21952" y="641645"/>
        <a:ext cx="2881151" cy="420654"/>
      </dsp:txXfrm>
    </dsp:sp>
    <dsp:sp modelId="{71EDA27F-6C84-423F-8C39-2E2DB30F78D5}">
      <dsp:nvSpPr>
        <dsp:cNvPr id="0" name=""/>
        <dsp:cNvSpPr/>
      </dsp:nvSpPr>
      <dsp:spPr>
        <a:xfrm>
          <a:off x="2940289" y="641645"/>
          <a:ext cx="3923578" cy="420654"/>
        </a:xfrm>
        <a:prstGeom prst="rect">
          <a:avLst/>
        </a:prstGeom>
        <a:solidFill>
          <a:srgbClr val="DFE954">
            <a:alpha val="90000"/>
          </a:srgbClr>
        </a:solidFill>
        <a:ln w="25400" cap="flat" cmpd="sng" algn="ctr">
          <a:solidFill>
            <a:schemeClr val="accent5">
              <a:tint val="40000"/>
              <a:alpha val="90000"/>
              <a:hueOff val="4556729"/>
              <a:satOff val="-14351"/>
              <a:lumOff val="-36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60" tIns="152400" rIns="10486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EBS offers automatic redundancy and encryption</a:t>
          </a:r>
        </a:p>
      </dsp:txBody>
      <dsp:txXfrm>
        <a:off x="2940289" y="641645"/>
        <a:ext cx="3923578" cy="420654"/>
      </dsp:txXfrm>
    </dsp:sp>
    <dsp:sp modelId="{73FEB13B-D90A-4ADB-8AE4-AEF3E5DF5EB7}">
      <dsp:nvSpPr>
        <dsp:cNvPr id="0" name=""/>
        <dsp:cNvSpPr/>
      </dsp:nvSpPr>
      <dsp:spPr>
        <a:xfrm rot="10800000">
          <a:off x="10717" y="797"/>
          <a:ext cx="2906653" cy="64716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27868B"/>
        </a:solidFill>
        <a:ln w="25400" cap="flat" cmpd="sng" algn="ctr">
          <a:solidFill>
            <a:srgbClr val="27868B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2549" tIns="85344" rIns="122549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Muli Light" panose="020B0604020202020204" charset="0"/>
              <a:cs typeface="Leelawadee" panose="020B0502040204020203" pitchFamily="34" charset="-34"/>
            </a:rPr>
            <a:t>Responsible for your own backups and restores</a:t>
          </a:r>
        </a:p>
      </dsp:txBody>
      <dsp:txXfrm rot="-10800000">
        <a:off x="10717" y="797"/>
        <a:ext cx="2906653" cy="420654"/>
      </dsp:txXfrm>
    </dsp:sp>
    <dsp:sp modelId="{A20C83DD-0DA0-4CEE-91CA-896B736E019F}">
      <dsp:nvSpPr>
        <dsp:cNvPr id="0" name=""/>
        <dsp:cNvSpPr/>
      </dsp:nvSpPr>
      <dsp:spPr>
        <a:xfrm>
          <a:off x="2949525" y="0"/>
          <a:ext cx="3943015" cy="420654"/>
        </a:xfrm>
        <a:prstGeom prst="rect">
          <a:avLst/>
        </a:prstGeom>
        <a:solidFill>
          <a:srgbClr val="DFE954"/>
        </a:solidFill>
        <a:ln w="25400" cap="flat" cmpd="sng" algn="ctr">
          <a:solidFill>
            <a:schemeClr val="accent5">
              <a:tint val="40000"/>
              <a:alpha val="90000"/>
              <a:hueOff val="6835093"/>
              <a:satOff val="-21527"/>
              <a:lumOff val="-55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60" tIns="152400" rIns="104860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rPr>
            <a:t>Just like on-premises</a:t>
          </a:r>
        </a:p>
      </dsp:txBody>
      <dsp:txXfrm>
        <a:off x="2949525" y="0"/>
        <a:ext cx="3943015" cy="420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2B3D3-A20F-468D-AF39-781968E2FF26}">
      <dsp:nvSpPr>
        <dsp:cNvPr id="0" name=""/>
        <dsp:cNvSpPr/>
      </dsp:nvSpPr>
      <dsp:spPr>
        <a:xfrm>
          <a:off x="151614" y="13661"/>
          <a:ext cx="2725458" cy="801795"/>
        </a:xfrm>
        <a:prstGeom prst="roundRect">
          <a:avLst/>
        </a:prstGeom>
        <a:solidFill>
          <a:srgbClr val="266D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Muli Light" panose="020B0604020202020204" charset="0"/>
            </a:rPr>
            <a:t>Automatic Multi-AZ deployment</a:t>
          </a:r>
          <a:endParaRPr lang="en-US" sz="1500" kern="1200" dirty="0">
            <a:latin typeface="Muli Light" panose="020B0604020202020204" charset="0"/>
          </a:endParaRPr>
        </a:p>
      </dsp:txBody>
      <dsp:txXfrm>
        <a:off x="190754" y="52801"/>
        <a:ext cx="2647178" cy="723515"/>
      </dsp:txXfrm>
    </dsp:sp>
    <dsp:sp modelId="{03F3BB7A-243B-4556-980C-613E679B659E}">
      <dsp:nvSpPr>
        <dsp:cNvPr id="0" name=""/>
        <dsp:cNvSpPr/>
      </dsp:nvSpPr>
      <dsp:spPr>
        <a:xfrm>
          <a:off x="151614" y="2527155"/>
          <a:ext cx="2725458" cy="801795"/>
        </a:xfrm>
        <a:prstGeom prst="roundRect">
          <a:avLst/>
        </a:prstGeom>
        <a:solidFill>
          <a:srgbClr val="27868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Muli Light" panose="020B0604020202020204" charset="0"/>
            </a:rPr>
            <a:t>Manual failovers</a:t>
          </a:r>
          <a:endParaRPr lang="en-US" sz="1500" kern="1200" dirty="0">
            <a:latin typeface="Muli Light" panose="020B0604020202020204" charset="0"/>
          </a:endParaRPr>
        </a:p>
      </dsp:txBody>
      <dsp:txXfrm>
        <a:off x="190754" y="2566295"/>
        <a:ext cx="2647178" cy="723515"/>
      </dsp:txXfrm>
    </dsp:sp>
    <dsp:sp modelId="{5F9BD4AF-A888-4760-B000-8E0719DD3686}">
      <dsp:nvSpPr>
        <dsp:cNvPr id="0" name=""/>
        <dsp:cNvSpPr/>
      </dsp:nvSpPr>
      <dsp:spPr>
        <a:xfrm>
          <a:off x="151614" y="1690545"/>
          <a:ext cx="2725458" cy="801795"/>
        </a:xfrm>
        <a:prstGeom prst="roundRect">
          <a:avLst/>
        </a:prstGeom>
        <a:solidFill>
          <a:srgbClr val="5FBBC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Muli Light" panose="020B0604020202020204" charset="0"/>
            </a:rPr>
            <a:t>Any fault with original primary is fixed for you</a:t>
          </a:r>
          <a:endParaRPr lang="en-US" sz="1500" kern="1200" dirty="0">
            <a:latin typeface="Muli Light" panose="020B0604020202020204" charset="0"/>
          </a:endParaRPr>
        </a:p>
      </dsp:txBody>
      <dsp:txXfrm>
        <a:off x="190754" y="1729685"/>
        <a:ext cx="2647178" cy="723515"/>
      </dsp:txXfrm>
    </dsp:sp>
    <dsp:sp modelId="{A92F7E77-1FAF-4FFF-923C-B8E0DF579FBD}">
      <dsp:nvSpPr>
        <dsp:cNvPr id="0" name=""/>
        <dsp:cNvSpPr/>
      </dsp:nvSpPr>
      <dsp:spPr>
        <a:xfrm>
          <a:off x="166549" y="867911"/>
          <a:ext cx="2725458" cy="801795"/>
        </a:xfrm>
        <a:prstGeom prst="roundRect">
          <a:avLst/>
        </a:prstGeom>
        <a:solidFill>
          <a:srgbClr val="9ED15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Muli Light" panose="020B0604020202020204" charset="0"/>
            </a:rPr>
            <a:t>Mirroring or </a:t>
          </a:r>
          <a:br>
            <a:rPr lang="en-GB" sz="1500" kern="1200" dirty="0">
              <a:latin typeface="Muli Light" panose="020B0604020202020204" charset="0"/>
            </a:rPr>
          </a:br>
          <a:r>
            <a:rPr lang="en-GB" sz="1500" kern="1200" dirty="0">
              <a:latin typeface="Muli Light" panose="020B0604020202020204" charset="0"/>
            </a:rPr>
            <a:t>Always On Availability Groups</a:t>
          </a:r>
          <a:endParaRPr lang="en-US" sz="1500" kern="1200" dirty="0">
            <a:latin typeface="Muli Light" panose="020B0604020202020204" charset="0"/>
          </a:endParaRPr>
        </a:p>
      </dsp:txBody>
      <dsp:txXfrm>
        <a:off x="205689" y="907051"/>
        <a:ext cx="2647178" cy="723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474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419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618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156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156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085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173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459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640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643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333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350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013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393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10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05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18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427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24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185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339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8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73425" y="1746975"/>
            <a:ext cx="45459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4400"/>
              <a:buNone/>
              <a:defRPr sz="4400">
                <a:solidFill>
                  <a:srgbClr val="27868B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12" name="Google Shape;12;p2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573433" y="-4550"/>
            <a:ext cx="8570402" cy="5152509"/>
            <a:chOff x="573433" y="-4550"/>
            <a:chExt cx="8570402" cy="5152509"/>
          </a:xfrm>
        </p:grpSpPr>
        <p:sp>
          <p:nvSpPr>
            <p:cNvPr id="30" name="Google Shape;30;p2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46" name="Google Shape;46;p2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63" name="Google Shape;63;p2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573433" y="-4550"/>
            <a:ext cx="8570402" cy="5152509"/>
            <a:chOff x="573433" y="-4550"/>
            <a:chExt cx="8570402" cy="5152509"/>
          </a:xfrm>
        </p:grpSpPr>
        <p:sp>
          <p:nvSpPr>
            <p:cNvPr id="84" name="Google Shape;84;p2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573433" y="-4550"/>
            <a:ext cx="8570402" cy="5152509"/>
            <a:chOff x="573433" y="-4550"/>
            <a:chExt cx="8570402" cy="5152509"/>
          </a:xfrm>
        </p:grpSpPr>
        <p:sp>
          <p:nvSpPr>
            <p:cNvPr id="99" name="Google Shape;99;p2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8C13-15AD-420C-94E2-2EC29736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CB8-5C27-4B8F-8B3C-09D099FA3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CEF9-518D-45B3-998D-7DEE8A47D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2FEB6-0EC5-478A-9CE5-4D08B018F16A}" type="datetimeFigureOut">
              <a:rPr lang="en-GB" smtClean="0"/>
              <a:t>15/09/2019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C28A8-E39D-42FF-8A05-A6D9AEBB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4595C-619F-465A-90BA-60D74443B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87CA9-D921-4821-A3BC-89F1EEA80E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75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"/>
          <p:cNvGrpSpPr/>
          <p:nvPr/>
        </p:nvGrpSpPr>
        <p:grpSpPr>
          <a:xfrm>
            <a:off x="4571990" y="1140477"/>
            <a:ext cx="4571845" cy="4007481"/>
            <a:chOff x="4571990" y="1140477"/>
            <a:chExt cx="4571845" cy="4007481"/>
          </a:xfrm>
        </p:grpSpPr>
        <p:sp>
          <p:nvSpPr>
            <p:cNvPr id="113" name="Google Shape;113;p3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571990" y="-4550"/>
            <a:ext cx="4571845" cy="4579995"/>
            <a:chOff x="4571990" y="-4550"/>
            <a:chExt cx="4571845" cy="4579995"/>
          </a:xfrm>
        </p:grpSpPr>
        <p:sp>
          <p:nvSpPr>
            <p:cNvPr id="125" name="Google Shape;125;p3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137" name="Google Shape;137;p3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3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150" name="Google Shape;150;p3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166" name="Google Shape;166;p3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179" name="Google Shape;179;p3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3"/>
          <p:cNvSpPr txBox="1">
            <a:spLocks noGrp="1"/>
          </p:cNvSpPr>
          <p:nvPr>
            <p:ph type="ctrTitle"/>
          </p:nvPr>
        </p:nvSpPr>
        <p:spPr>
          <a:xfrm>
            <a:off x="543900" y="2489091"/>
            <a:ext cx="343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" name="Google Shape;191;p3"/>
          <p:cNvSpPr txBox="1">
            <a:spLocks noGrp="1"/>
          </p:cNvSpPr>
          <p:nvPr>
            <p:ph type="subTitle" idx="1"/>
          </p:nvPr>
        </p:nvSpPr>
        <p:spPr>
          <a:xfrm>
            <a:off x="543900" y="3593393"/>
            <a:ext cx="3438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868B"/>
              </a:buClr>
              <a:buSzPts val="1800"/>
              <a:buNone/>
              <a:defRPr sz="1800">
                <a:solidFill>
                  <a:srgbClr val="2786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5"/>
          <p:cNvGrpSpPr/>
          <p:nvPr/>
        </p:nvGrpSpPr>
        <p:grpSpPr>
          <a:xfrm>
            <a:off x="7431431" y="1712991"/>
            <a:ext cx="1712404" cy="2862454"/>
            <a:chOff x="7431431" y="1712991"/>
            <a:chExt cx="1712404" cy="2862454"/>
          </a:xfrm>
        </p:grpSpPr>
        <p:sp>
          <p:nvSpPr>
            <p:cNvPr id="289" name="Google Shape;289;p5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5"/>
          <p:cNvGrpSpPr/>
          <p:nvPr/>
        </p:nvGrpSpPr>
        <p:grpSpPr>
          <a:xfrm>
            <a:off x="7431431" y="1712991"/>
            <a:ext cx="1712404" cy="2862454"/>
            <a:chOff x="7431431" y="1712991"/>
            <a:chExt cx="1712404" cy="2862454"/>
          </a:xfrm>
        </p:grpSpPr>
        <p:sp>
          <p:nvSpPr>
            <p:cNvPr id="294" name="Google Shape;294;p5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5"/>
          <p:cNvGrpSpPr/>
          <p:nvPr/>
        </p:nvGrpSpPr>
        <p:grpSpPr>
          <a:xfrm>
            <a:off x="7431431" y="-4550"/>
            <a:ext cx="1712404" cy="5152509"/>
            <a:chOff x="7431431" y="-4550"/>
            <a:chExt cx="1712404" cy="5152509"/>
          </a:xfrm>
        </p:grpSpPr>
        <p:sp>
          <p:nvSpPr>
            <p:cNvPr id="297" name="Google Shape;297;p5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5"/>
          <p:cNvGrpSpPr/>
          <p:nvPr/>
        </p:nvGrpSpPr>
        <p:grpSpPr>
          <a:xfrm>
            <a:off x="7431431" y="-4550"/>
            <a:ext cx="1712404" cy="5152509"/>
            <a:chOff x="7431431" y="-4550"/>
            <a:chExt cx="1712404" cy="5152509"/>
          </a:xfrm>
        </p:grpSpPr>
        <p:sp>
          <p:nvSpPr>
            <p:cNvPr id="303" name="Google Shape;303;p5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5"/>
          <p:cNvGrpSpPr/>
          <p:nvPr/>
        </p:nvGrpSpPr>
        <p:grpSpPr>
          <a:xfrm>
            <a:off x="7431431" y="-4550"/>
            <a:ext cx="1712404" cy="4579995"/>
            <a:chOff x="7431431" y="-4550"/>
            <a:chExt cx="1712404" cy="4579995"/>
          </a:xfrm>
        </p:grpSpPr>
        <p:sp>
          <p:nvSpPr>
            <p:cNvPr id="311" name="Google Shape;311;p5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5"/>
          <p:cNvGrpSpPr/>
          <p:nvPr/>
        </p:nvGrpSpPr>
        <p:grpSpPr>
          <a:xfrm>
            <a:off x="7431431" y="567964"/>
            <a:ext cx="1712404" cy="4579995"/>
            <a:chOff x="7431431" y="567964"/>
            <a:chExt cx="1712404" cy="4579995"/>
          </a:xfrm>
        </p:grpSpPr>
        <p:sp>
          <p:nvSpPr>
            <p:cNvPr id="317" name="Google Shape;317;p5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5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6408300" cy="32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23" name="Google Shape;323;p5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6"/>
          <p:cNvGrpSpPr/>
          <p:nvPr/>
        </p:nvGrpSpPr>
        <p:grpSpPr>
          <a:xfrm>
            <a:off x="4571990" y="1140477"/>
            <a:ext cx="4571845" cy="4007481"/>
            <a:chOff x="4571990" y="1140477"/>
            <a:chExt cx="4571845" cy="4007481"/>
          </a:xfrm>
        </p:grpSpPr>
        <p:sp>
          <p:nvSpPr>
            <p:cNvPr id="326" name="Google Shape;326;p6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6"/>
          <p:cNvGrpSpPr/>
          <p:nvPr/>
        </p:nvGrpSpPr>
        <p:grpSpPr>
          <a:xfrm>
            <a:off x="4571990" y="-4550"/>
            <a:ext cx="4571845" cy="4579995"/>
            <a:chOff x="4571990" y="-4550"/>
            <a:chExt cx="4571845" cy="4579995"/>
          </a:xfrm>
        </p:grpSpPr>
        <p:sp>
          <p:nvSpPr>
            <p:cNvPr id="338" name="Google Shape;338;p6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6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350" name="Google Shape;350;p6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6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363" name="Google Shape;363;p6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6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379" name="Google Shape;379;p6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6"/>
          <p:cNvGrpSpPr/>
          <p:nvPr/>
        </p:nvGrpSpPr>
        <p:grpSpPr>
          <a:xfrm>
            <a:off x="4571990" y="-4550"/>
            <a:ext cx="4571845" cy="5152509"/>
            <a:chOff x="4571990" y="-4550"/>
            <a:chExt cx="4571845" cy="5152509"/>
          </a:xfrm>
        </p:grpSpPr>
        <p:sp>
          <p:nvSpPr>
            <p:cNvPr id="392" name="Google Shape;392;p6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6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3541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6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3541200" cy="32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405" name="Google Shape;405;p6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8"/>
          <p:cNvGrpSpPr/>
          <p:nvPr/>
        </p:nvGrpSpPr>
        <p:grpSpPr>
          <a:xfrm>
            <a:off x="7997090" y="1712991"/>
            <a:ext cx="1146746" cy="2862454"/>
            <a:chOff x="7997090" y="1712991"/>
            <a:chExt cx="1146746" cy="2862454"/>
          </a:xfrm>
        </p:grpSpPr>
        <p:sp>
          <p:nvSpPr>
            <p:cNvPr id="446" name="Google Shape;446;p8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8"/>
          <p:cNvGrpSpPr/>
          <p:nvPr/>
        </p:nvGrpSpPr>
        <p:grpSpPr>
          <a:xfrm>
            <a:off x="7997090" y="-4550"/>
            <a:ext cx="1146746" cy="2862454"/>
            <a:chOff x="7997090" y="-4550"/>
            <a:chExt cx="1146746" cy="2862454"/>
          </a:xfrm>
        </p:grpSpPr>
        <p:sp>
          <p:nvSpPr>
            <p:cNvPr id="450" name="Google Shape;450;p8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8"/>
          <p:cNvGrpSpPr/>
          <p:nvPr/>
        </p:nvGrpSpPr>
        <p:grpSpPr>
          <a:xfrm>
            <a:off x="7997090" y="567964"/>
            <a:ext cx="1146746" cy="4579995"/>
            <a:chOff x="7997090" y="567964"/>
            <a:chExt cx="1146746" cy="4579995"/>
          </a:xfrm>
        </p:grpSpPr>
        <p:sp>
          <p:nvSpPr>
            <p:cNvPr id="454" name="Google Shape;454;p8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8"/>
          <p:cNvGrpSpPr/>
          <p:nvPr/>
        </p:nvGrpSpPr>
        <p:grpSpPr>
          <a:xfrm>
            <a:off x="7997090" y="-4550"/>
            <a:ext cx="1146746" cy="4579995"/>
            <a:chOff x="7997090" y="-4550"/>
            <a:chExt cx="1146746" cy="4579995"/>
          </a:xfrm>
        </p:grpSpPr>
        <p:sp>
          <p:nvSpPr>
            <p:cNvPr id="459" name="Google Shape;459;p8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8"/>
          <p:cNvGrpSpPr/>
          <p:nvPr/>
        </p:nvGrpSpPr>
        <p:grpSpPr>
          <a:xfrm>
            <a:off x="7997090" y="2285504"/>
            <a:ext cx="1146746" cy="2862454"/>
            <a:chOff x="7997090" y="2285504"/>
            <a:chExt cx="1146746" cy="2862454"/>
          </a:xfrm>
        </p:grpSpPr>
        <p:sp>
          <p:nvSpPr>
            <p:cNvPr id="464" name="Google Shape;464;p8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8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8"/>
          <p:cNvSpPr txBox="1">
            <a:spLocks noGrp="1"/>
          </p:cNvSpPr>
          <p:nvPr>
            <p:ph type="body" idx="1"/>
          </p:nvPr>
        </p:nvSpPr>
        <p:spPr>
          <a:xfrm>
            <a:off x="457200" y="1559025"/>
            <a:ext cx="22476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69" name="Google Shape;469;p8"/>
          <p:cNvSpPr txBox="1">
            <a:spLocks noGrp="1"/>
          </p:cNvSpPr>
          <p:nvPr>
            <p:ph type="body" idx="2"/>
          </p:nvPr>
        </p:nvSpPr>
        <p:spPr>
          <a:xfrm>
            <a:off x="2819925" y="1559025"/>
            <a:ext cx="22476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70" name="Google Shape;470;p8"/>
          <p:cNvSpPr txBox="1">
            <a:spLocks noGrp="1"/>
          </p:cNvSpPr>
          <p:nvPr>
            <p:ph type="body" idx="3"/>
          </p:nvPr>
        </p:nvSpPr>
        <p:spPr>
          <a:xfrm>
            <a:off x="5182650" y="1559025"/>
            <a:ext cx="22476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71" name="Google Shape;471;p8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8"/>
          <p:cNvSpPr/>
          <p:nvPr/>
        </p:nvSpPr>
        <p:spPr>
          <a:xfrm>
            <a:off x="8570535" y="1712991"/>
            <a:ext cx="573300" cy="57240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1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566" name="Google Shape;566;p11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1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575" name="Google Shape;575;p11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11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582" name="Google Shape;582;p11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1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591" name="Google Shape;591;p11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11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602" name="Google Shape;602;p11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1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610" name="Google Shape;610;p11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Google Shape;617;p11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CUSTOM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2"/>
          <p:cNvSpPr/>
          <p:nvPr/>
        </p:nvSpPr>
        <p:spPr>
          <a:xfrm>
            <a:off x="287749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2"/>
          <p:cNvSpPr/>
          <p:nvPr/>
        </p:nvSpPr>
        <p:spPr>
          <a:xfrm>
            <a:off x="0" y="282737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2"/>
          <p:cNvSpPr/>
          <p:nvPr/>
        </p:nvSpPr>
        <p:spPr>
          <a:xfrm>
            <a:off x="0" y="2006461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2"/>
          <p:cNvSpPr/>
          <p:nvPr/>
        </p:nvSpPr>
        <p:spPr>
          <a:xfrm>
            <a:off x="863265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2"/>
          <p:cNvSpPr/>
          <p:nvPr/>
        </p:nvSpPr>
        <p:spPr>
          <a:xfrm rot="10800000">
            <a:off x="7162539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2"/>
          <p:cNvSpPr/>
          <p:nvPr/>
        </p:nvSpPr>
        <p:spPr>
          <a:xfrm rot="10800000">
            <a:off x="8889070" y="2006461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2"/>
          <p:cNvSpPr/>
          <p:nvPr/>
        </p:nvSpPr>
        <p:spPr>
          <a:xfrm rot="10800000">
            <a:off x="8889070" y="282737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2"/>
          <p:cNvSpPr/>
          <p:nvPr/>
        </p:nvSpPr>
        <p:spPr>
          <a:xfrm rot="10800000">
            <a:off x="6019335" y="-4550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2"/>
          <p:cNvSpPr/>
          <p:nvPr/>
        </p:nvSpPr>
        <p:spPr>
          <a:xfrm>
            <a:off x="1726530" y="4879274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2"/>
          <p:cNvSpPr/>
          <p:nvPr/>
        </p:nvSpPr>
        <p:spPr>
          <a:xfrm>
            <a:off x="0" y="2868262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2"/>
          <p:cNvSpPr/>
          <p:nvPr/>
        </p:nvSpPr>
        <p:spPr>
          <a:xfrm>
            <a:off x="0" y="4591986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2"/>
          <p:cNvSpPr/>
          <p:nvPr/>
        </p:nvSpPr>
        <p:spPr>
          <a:xfrm>
            <a:off x="2869735" y="4879274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2"/>
          <p:cNvSpPr/>
          <p:nvPr/>
        </p:nvSpPr>
        <p:spPr>
          <a:xfrm rot="10800000" flipH="1">
            <a:off x="4876124" y="4879274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2"/>
          <p:cNvSpPr/>
          <p:nvPr/>
        </p:nvSpPr>
        <p:spPr>
          <a:xfrm rot="10800000" flipH="1">
            <a:off x="5451640" y="4879274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2"/>
          <p:cNvSpPr/>
          <p:nvPr/>
        </p:nvSpPr>
        <p:spPr>
          <a:xfrm rot="10800000" flipH="1">
            <a:off x="8889070" y="3442837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12"/>
          <p:cNvSpPr/>
          <p:nvPr/>
        </p:nvSpPr>
        <p:spPr>
          <a:xfrm rot="10800000" flipH="1">
            <a:off x="8889070" y="2868262"/>
            <a:ext cx="287682" cy="287230"/>
          </a:xfrm>
          <a:prstGeom prst="rect">
            <a:avLst/>
          </a:prstGeom>
          <a:solidFill>
            <a:srgbClr val="9ED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2"/>
          <p:cNvSpPr/>
          <p:nvPr/>
        </p:nvSpPr>
        <p:spPr>
          <a:xfrm rot="10800000">
            <a:off x="8601321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2"/>
          <p:cNvSpPr/>
          <p:nvPr/>
        </p:nvSpPr>
        <p:spPr>
          <a:xfrm rot="10800000">
            <a:off x="8889070" y="1144599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2"/>
          <p:cNvSpPr/>
          <p:nvPr/>
        </p:nvSpPr>
        <p:spPr>
          <a:xfrm rot="10800000">
            <a:off x="7450294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2"/>
          <p:cNvSpPr/>
          <p:nvPr/>
        </p:nvSpPr>
        <p:spPr>
          <a:xfrm>
            <a:off x="287749" y="4879274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2"/>
          <p:cNvSpPr/>
          <p:nvPr/>
        </p:nvSpPr>
        <p:spPr>
          <a:xfrm>
            <a:off x="0" y="3730124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2"/>
          <p:cNvSpPr/>
          <p:nvPr/>
        </p:nvSpPr>
        <p:spPr>
          <a:xfrm>
            <a:off x="1438775" y="4879274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2"/>
          <p:cNvSpPr/>
          <p:nvPr/>
        </p:nvSpPr>
        <p:spPr>
          <a:xfrm rot="10800000" flipH="1">
            <a:off x="6027150" y="4879274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2"/>
          <p:cNvSpPr/>
          <p:nvPr/>
        </p:nvSpPr>
        <p:spPr>
          <a:xfrm rot="10800000" flipH="1">
            <a:off x="7458110" y="4879274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2"/>
          <p:cNvSpPr/>
          <p:nvPr/>
        </p:nvSpPr>
        <p:spPr>
          <a:xfrm rot="10800000" flipH="1">
            <a:off x="8889070" y="4017412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2"/>
          <p:cNvSpPr/>
          <p:nvPr/>
        </p:nvSpPr>
        <p:spPr>
          <a:xfrm>
            <a:off x="0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2"/>
          <p:cNvSpPr/>
          <p:nvPr/>
        </p:nvSpPr>
        <p:spPr>
          <a:xfrm>
            <a:off x="0" y="17191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2"/>
          <p:cNvSpPr/>
          <p:nvPr/>
        </p:nvSpPr>
        <p:spPr>
          <a:xfrm>
            <a:off x="1726530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2"/>
          <p:cNvSpPr/>
          <p:nvPr/>
        </p:nvSpPr>
        <p:spPr>
          <a:xfrm>
            <a:off x="4012940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2"/>
          <p:cNvSpPr/>
          <p:nvPr/>
        </p:nvSpPr>
        <p:spPr>
          <a:xfrm rot="10800000">
            <a:off x="8889070" y="2293749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2"/>
          <p:cNvSpPr/>
          <p:nvPr/>
        </p:nvSpPr>
        <p:spPr>
          <a:xfrm rot="10800000">
            <a:off x="8889070" y="57002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2"/>
          <p:cNvSpPr/>
          <p:nvPr/>
        </p:nvSpPr>
        <p:spPr>
          <a:xfrm rot="10800000">
            <a:off x="8313559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2"/>
          <p:cNvSpPr/>
          <p:nvPr/>
        </p:nvSpPr>
        <p:spPr>
          <a:xfrm rot="10800000">
            <a:off x="6874784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2"/>
          <p:cNvSpPr/>
          <p:nvPr/>
        </p:nvSpPr>
        <p:spPr>
          <a:xfrm rot="10800000">
            <a:off x="5159977" y="-4550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2"/>
          <p:cNvSpPr/>
          <p:nvPr/>
        </p:nvSpPr>
        <p:spPr>
          <a:xfrm>
            <a:off x="0" y="2580975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2"/>
          <p:cNvSpPr/>
          <p:nvPr/>
        </p:nvSpPr>
        <p:spPr>
          <a:xfrm>
            <a:off x="0" y="4304699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2"/>
          <p:cNvSpPr/>
          <p:nvPr/>
        </p:nvSpPr>
        <p:spPr>
          <a:xfrm>
            <a:off x="575510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2"/>
          <p:cNvSpPr/>
          <p:nvPr/>
        </p:nvSpPr>
        <p:spPr>
          <a:xfrm>
            <a:off x="2014285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2"/>
          <p:cNvSpPr/>
          <p:nvPr/>
        </p:nvSpPr>
        <p:spPr>
          <a:xfrm>
            <a:off x="3729092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2"/>
          <p:cNvSpPr/>
          <p:nvPr/>
        </p:nvSpPr>
        <p:spPr>
          <a:xfrm rot="10800000" flipH="1">
            <a:off x="4588375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2"/>
          <p:cNvSpPr/>
          <p:nvPr/>
        </p:nvSpPr>
        <p:spPr>
          <a:xfrm rot="10800000" flipH="1">
            <a:off x="6314905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2"/>
          <p:cNvSpPr/>
          <p:nvPr/>
        </p:nvSpPr>
        <p:spPr>
          <a:xfrm rot="10800000" flipH="1">
            <a:off x="8889070" y="4304699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2"/>
          <p:cNvSpPr/>
          <p:nvPr/>
        </p:nvSpPr>
        <p:spPr>
          <a:xfrm rot="10800000" flipH="1">
            <a:off x="8601315" y="4879274"/>
            <a:ext cx="287682" cy="287230"/>
          </a:xfrm>
          <a:prstGeom prst="rect">
            <a:avLst/>
          </a:prstGeom>
          <a:solidFill>
            <a:srgbClr val="DFE9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2"/>
          <p:cNvSpPr/>
          <p:nvPr/>
        </p:nvSpPr>
        <p:spPr>
          <a:xfrm>
            <a:off x="3729092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2"/>
          <p:cNvSpPr/>
          <p:nvPr/>
        </p:nvSpPr>
        <p:spPr>
          <a:xfrm>
            <a:off x="0" y="2293749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2"/>
          <p:cNvSpPr/>
          <p:nvPr/>
        </p:nvSpPr>
        <p:spPr>
          <a:xfrm>
            <a:off x="57551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2"/>
          <p:cNvSpPr/>
          <p:nvPr/>
        </p:nvSpPr>
        <p:spPr>
          <a:xfrm>
            <a:off x="115102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2"/>
          <p:cNvSpPr/>
          <p:nvPr/>
        </p:nvSpPr>
        <p:spPr>
          <a:xfrm>
            <a:off x="258198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2"/>
          <p:cNvSpPr/>
          <p:nvPr/>
        </p:nvSpPr>
        <p:spPr>
          <a:xfrm>
            <a:off x="315749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2"/>
          <p:cNvSpPr/>
          <p:nvPr/>
        </p:nvSpPr>
        <p:spPr>
          <a:xfrm rot="10800000">
            <a:off x="8889070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2"/>
          <p:cNvSpPr/>
          <p:nvPr/>
        </p:nvSpPr>
        <p:spPr>
          <a:xfrm rot="10800000">
            <a:off x="7738049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2"/>
          <p:cNvSpPr/>
          <p:nvPr/>
        </p:nvSpPr>
        <p:spPr>
          <a:xfrm rot="10800000">
            <a:off x="6594845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2"/>
          <p:cNvSpPr/>
          <p:nvPr/>
        </p:nvSpPr>
        <p:spPr>
          <a:xfrm rot="10800000">
            <a:off x="4588375" y="-4550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2"/>
          <p:cNvSpPr/>
          <p:nvPr/>
        </p:nvSpPr>
        <p:spPr>
          <a:xfrm>
            <a:off x="0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2"/>
          <p:cNvSpPr/>
          <p:nvPr/>
        </p:nvSpPr>
        <p:spPr>
          <a:xfrm>
            <a:off x="1151020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2"/>
          <p:cNvSpPr/>
          <p:nvPr/>
        </p:nvSpPr>
        <p:spPr>
          <a:xfrm>
            <a:off x="229422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2"/>
          <p:cNvSpPr/>
          <p:nvPr/>
        </p:nvSpPr>
        <p:spPr>
          <a:xfrm>
            <a:off x="430069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2"/>
          <p:cNvSpPr/>
          <p:nvPr/>
        </p:nvSpPr>
        <p:spPr>
          <a:xfrm rot="10800000" flipH="1">
            <a:off x="8317467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2"/>
          <p:cNvSpPr/>
          <p:nvPr/>
        </p:nvSpPr>
        <p:spPr>
          <a:xfrm rot="10800000" flipH="1">
            <a:off x="516388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2"/>
          <p:cNvSpPr/>
          <p:nvPr/>
        </p:nvSpPr>
        <p:spPr>
          <a:xfrm rot="10800000" flipH="1">
            <a:off x="573939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2"/>
          <p:cNvSpPr/>
          <p:nvPr/>
        </p:nvSpPr>
        <p:spPr>
          <a:xfrm rot="10800000" flipH="1">
            <a:off x="717035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2"/>
          <p:cNvSpPr/>
          <p:nvPr/>
        </p:nvSpPr>
        <p:spPr>
          <a:xfrm rot="10800000" flipH="1">
            <a:off x="7745865" y="4879274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2"/>
          <p:cNvSpPr/>
          <p:nvPr/>
        </p:nvSpPr>
        <p:spPr>
          <a:xfrm rot="10800000" flipH="1">
            <a:off x="8889070" y="4591986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2"/>
          <p:cNvSpPr/>
          <p:nvPr/>
        </p:nvSpPr>
        <p:spPr>
          <a:xfrm rot="10800000" flipH="1">
            <a:off x="8889070" y="2580975"/>
            <a:ext cx="287682" cy="287230"/>
          </a:xfrm>
          <a:prstGeom prst="rect">
            <a:avLst/>
          </a:prstGeom>
          <a:solidFill>
            <a:srgbClr val="50B8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2"/>
          <p:cNvSpPr/>
          <p:nvPr/>
        </p:nvSpPr>
        <p:spPr>
          <a:xfrm>
            <a:off x="0" y="857312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2"/>
          <p:cNvSpPr/>
          <p:nvPr/>
        </p:nvSpPr>
        <p:spPr>
          <a:xfrm>
            <a:off x="0" y="1431887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2"/>
          <p:cNvSpPr/>
          <p:nvPr/>
        </p:nvSpPr>
        <p:spPr>
          <a:xfrm>
            <a:off x="2014285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2"/>
          <p:cNvSpPr/>
          <p:nvPr/>
        </p:nvSpPr>
        <p:spPr>
          <a:xfrm>
            <a:off x="4300695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2"/>
          <p:cNvSpPr/>
          <p:nvPr/>
        </p:nvSpPr>
        <p:spPr>
          <a:xfrm rot="10800000">
            <a:off x="8889070" y="1431887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2"/>
          <p:cNvSpPr/>
          <p:nvPr/>
        </p:nvSpPr>
        <p:spPr>
          <a:xfrm rot="10800000">
            <a:off x="8889070" y="857312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2"/>
          <p:cNvSpPr/>
          <p:nvPr/>
        </p:nvSpPr>
        <p:spPr>
          <a:xfrm rot="10800000">
            <a:off x="6307090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2"/>
          <p:cNvSpPr/>
          <p:nvPr/>
        </p:nvSpPr>
        <p:spPr>
          <a:xfrm rot="10800000">
            <a:off x="5447732" y="-4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2"/>
          <p:cNvSpPr/>
          <p:nvPr/>
        </p:nvSpPr>
        <p:spPr>
          <a:xfrm>
            <a:off x="0" y="3442837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2"/>
          <p:cNvSpPr/>
          <p:nvPr/>
        </p:nvSpPr>
        <p:spPr>
          <a:xfrm>
            <a:off x="0" y="4017412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2"/>
          <p:cNvSpPr/>
          <p:nvPr/>
        </p:nvSpPr>
        <p:spPr>
          <a:xfrm>
            <a:off x="2581980" y="4879274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2"/>
          <p:cNvSpPr/>
          <p:nvPr/>
        </p:nvSpPr>
        <p:spPr>
          <a:xfrm>
            <a:off x="3441337" y="4879274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2"/>
          <p:cNvSpPr/>
          <p:nvPr/>
        </p:nvSpPr>
        <p:spPr>
          <a:xfrm rot="10800000" flipH="1">
            <a:off x="6602660" y="4879274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2"/>
          <p:cNvSpPr/>
          <p:nvPr/>
        </p:nvSpPr>
        <p:spPr>
          <a:xfrm rot="10800000" flipH="1">
            <a:off x="8889070" y="4879274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2"/>
          <p:cNvSpPr/>
          <p:nvPr/>
        </p:nvSpPr>
        <p:spPr>
          <a:xfrm rot="10800000" flipH="1">
            <a:off x="8889070" y="3155550"/>
            <a:ext cx="287682" cy="287230"/>
          </a:xfrm>
          <a:prstGeom prst="rect">
            <a:avLst/>
          </a:prstGeom>
          <a:solidFill>
            <a:srgbClr val="2786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2"/>
          <p:cNvSpPr/>
          <p:nvPr/>
        </p:nvSpPr>
        <p:spPr>
          <a:xfrm>
            <a:off x="0" y="570025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2"/>
          <p:cNvSpPr/>
          <p:nvPr/>
        </p:nvSpPr>
        <p:spPr>
          <a:xfrm>
            <a:off x="3441337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2"/>
          <p:cNvSpPr/>
          <p:nvPr/>
        </p:nvSpPr>
        <p:spPr>
          <a:xfrm>
            <a:off x="2294225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2"/>
          <p:cNvSpPr/>
          <p:nvPr/>
        </p:nvSpPr>
        <p:spPr>
          <a:xfrm rot="10800000">
            <a:off x="4876130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2"/>
          <p:cNvSpPr/>
          <p:nvPr/>
        </p:nvSpPr>
        <p:spPr>
          <a:xfrm rot="10800000">
            <a:off x="8889070" y="17191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2"/>
          <p:cNvSpPr/>
          <p:nvPr/>
        </p:nvSpPr>
        <p:spPr>
          <a:xfrm rot="10800000">
            <a:off x="8025804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2"/>
          <p:cNvSpPr/>
          <p:nvPr/>
        </p:nvSpPr>
        <p:spPr>
          <a:xfrm rot="10800000">
            <a:off x="5731580" y="-4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2"/>
          <p:cNvSpPr/>
          <p:nvPr/>
        </p:nvSpPr>
        <p:spPr>
          <a:xfrm>
            <a:off x="4012940" y="48792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2"/>
          <p:cNvSpPr/>
          <p:nvPr/>
        </p:nvSpPr>
        <p:spPr>
          <a:xfrm>
            <a:off x="0" y="3155550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2"/>
          <p:cNvSpPr/>
          <p:nvPr/>
        </p:nvSpPr>
        <p:spPr>
          <a:xfrm>
            <a:off x="863265" y="48792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12"/>
          <p:cNvSpPr/>
          <p:nvPr/>
        </p:nvSpPr>
        <p:spPr>
          <a:xfrm>
            <a:off x="3157490" y="48792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2"/>
          <p:cNvSpPr/>
          <p:nvPr/>
        </p:nvSpPr>
        <p:spPr>
          <a:xfrm rot="10800000" flipH="1">
            <a:off x="8029712" y="48792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2"/>
          <p:cNvSpPr/>
          <p:nvPr/>
        </p:nvSpPr>
        <p:spPr>
          <a:xfrm rot="10800000" flipH="1">
            <a:off x="8889070" y="373012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2"/>
          <p:cNvSpPr/>
          <p:nvPr/>
        </p:nvSpPr>
        <p:spPr>
          <a:xfrm rot="10800000" flipH="1">
            <a:off x="6882600" y="4879274"/>
            <a:ext cx="287682" cy="287230"/>
          </a:xfrm>
          <a:prstGeom prst="rect">
            <a:avLst/>
          </a:prstGeom>
          <a:solidFill>
            <a:srgbClr val="5FB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2"/>
          <p:cNvSpPr txBox="1">
            <a:spLocks noGrp="1"/>
          </p:cNvSpPr>
          <p:nvPr>
            <p:ph type="sldNum" idx="12"/>
          </p:nvPr>
        </p:nvSpPr>
        <p:spPr>
          <a:xfrm>
            <a:off x="287750" y="4304700"/>
            <a:ext cx="8601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12"/>
          <p:cNvSpPr/>
          <p:nvPr/>
        </p:nvSpPr>
        <p:spPr>
          <a:xfrm>
            <a:off x="0" y="1144599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2"/>
          <p:cNvSpPr/>
          <p:nvPr/>
        </p:nvSpPr>
        <p:spPr>
          <a:xfrm>
            <a:off x="1438775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2"/>
          <p:cNvSpPr/>
          <p:nvPr/>
        </p:nvSpPr>
        <p:spPr>
          <a:xfrm>
            <a:off x="2869735" y="-4550"/>
            <a:ext cx="287682" cy="287230"/>
          </a:xfrm>
          <a:prstGeom prst="rect">
            <a:avLst/>
          </a:prstGeom>
          <a:solidFill>
            <a:srgbClr val="266D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 mosaic">
  <p:cSld name="BLANK_2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3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8" name="Google Shape;718;p13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719" name="Google Shape;719;p13"/>
            <p:cNvSpPr/>
            <p:nvPr/>
          </p:nvSpPr>
          <p:spPr>
            <a:xfrm>
              <a:off x="3440674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573433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573433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0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0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1720337" y="-4550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1720337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1146891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1146891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2867228" y="567964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2867228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2293783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4014120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440674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514543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145436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571990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6292327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5718882" y="343053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718882" y="4575559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7431431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6857986" y="1140477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8570535" y="2858018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8570535" y="4003045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7997090" y="1712991"/>
              <a:ext cx="573300" cy="572400"/>
            </a:xfrm>
            <a:prstGeom prst="rect">
              <a:avLst/>
            </a:prstGeom>
            <a:solidFill>
              <a:srgbClr val="9ED1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13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745" name="Google Shape;745;p13"/>
            <p:cNvSpPr/>
            <p:nvPr/>
          </p:nvSpPr>
          <p:spPr>
            <a:xfrm>
              <a:off x="573433" y="1140477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73433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172033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1146891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1146891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2867228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2867228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2867228" y="4575559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2293783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4014120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4014120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4014120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4571990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4571990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6292327" y="56796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6292327" y="2285504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6292327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5718882" y="-4550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5718882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7431431" y="4003045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6857986" y="343053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570535" y="1712991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5718882" y="2858018"/>
              <a:ext cx="573300" cy="572400"/>
            </a:xfrm>
            <a:prstGeom prst="rect">
              <a:avLst/>
            </a:prstGeom>
            <a:solidFill>
              <a:srgbClr val="266D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13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770" name="Google Shape;770;p13"/>
            <p:cNvSpPr/>
            <p:nvPr/>
          </p:nvSpPr>
          <p:spPr>
            <a:xfrm>
              <a:off x="573433" y="171299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0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1720337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1146891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114689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2867228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2867228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2293783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>
              <a:off x="4014120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>
              <a:off x="3440674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3440674" y="2858018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514543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514543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4571990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>
              <a:off x="6292327" y="3430531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>
              <a:off x="5718882" y="4003045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>
              <a:off x="7431431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>
              <a:off x="7431431" y="4575559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3"/>
            <p:cNvSpPr/>
            <p:nvPr/>
          </p:nvSpPr>
          <p:spPr>
            <a:xfrm>
              <a:off x="6857986" y="56796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3"/>
            <p:cNvSpPr/>
            <p:nvPr/>
          </p:nvSpPr>
          <p:spPr>
            <a:xfrm>
              <a:off x="6857986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>
              <a:off x="8570535" y="1140477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>
              <a:off x="7997090" y="-4550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>
              <a:off x="7997090" y="2285504"/>
              <a:ext cx="573300" cy="572400"/>
            </a:xfrm>
            <a:prstGeom prst="rect">
              <a:avLst/>
            </a:prstGeom>
            <a:solidFill>
              <a:srgbClr val="DFE9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795" name="Google Shape;795;p13"/>
            <p:cNvSpPr/>
            <p:nvPr/>
          </p:nvSpPr>
          <p:spPr>
            <a:xfrm>
              <a:off x="743143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>
              <a:off x="573433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>
              <a:off x="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>
              <a:off x="1720337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3"/>
            <p:cNvSpPr/>
            <p:nvPr/>
          </p:nvSpPr>
          <p:spPr>
            <a:xfrm>
              <a:off x="1720337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3"/>
            <p:cNvSpPr/>
            <p:nvPr/>
          </p:nvSpPr>
          <p:spPr>
            <a:xfrm>
              <a:off x="1146891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3"/>
            <p:cNvSpPr/>
            <p:nvPr/>
          </p:nvSpPr>
          <p:spPr>
            <a:xfrm>
              <a:off x="2867228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3"/>
            <p:cNvSpPr/>
            <p:nvPr/>
          </p:nvSpPr>
          <p:spPr>
            <a:xfrm>
              <a:off x="2293783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3"/>
            <p:cNvSpPr/>
            <p:nvPr/>
          </p:nvSpPr>
          <p:spPr>
            <a:xfrm>
              <a:off x="2293783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3"/>
            <p:cNvSpPr/>
            <p:nvPr/>
          </p:nvSpPr>
          <p:spPr>
            <a:xfrm>
              <a:off x="4014120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3"/>
            <p:cNvSpPr/>
            <p:nvPr/>
          </p:nvSpPr>
          <p:spPr>
            <a:xfrm>
              <a:off x="3440674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3"/>
            <p:cNvSpPr/>
            <p:nvPr/>
          </p:nvSpPr>
          <p:spPr>
            <a:xfrm>
              <a:off x="5145436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3"/>
            <p:cNvSpPr/>
            <p:nvPr/>
          </p:nvSpPr>
          <p:spPr>
            <a:xfrm>
              <a:off x="5145436" y="171299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3"/>
            <p:cNvSpPr/>
            <p:nvPr/>
          </p:nvSpPr>
          <p:spPr>
            <a:xfrm>
              <a:off x="4571990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3"/>
            <p:cNvSpPr/>
            <p:nvPr/>
          </p:nvSpPr>
          <p:spPr>
            <a:xfrm>
              <a:off x="4571990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3"/>
            <p:cNvSpPr/>
            <p:nvPr/>
          </p:nvSpPr>
          <p:spPr>
            <a:xfrm>
              <a:off x="6292327" y="-4550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3"/>
            <p:cNvSpPr/>
            <p:nvPr/>
          </p:nvSpPr>
          <p:spPr>
            <a:xfrm>
              <a:off x="6292327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3"/>
            <p:cNvSpPr/>
            <p:nvPr/>
          </p:nvSpPr>
          <p:spPr>
            <a:xfrm>
              <a:off x="5718882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7431431" y="228550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7431431" y="3430531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6857986" y="4003045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3"/>
            <p:cNvSpPr/>
            <p:nvPr/>
          </p:nvSpPr>
          <p:spPr>
            <a:xfrm>
              <a:off x="8570535" y="567964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3"/>
            <p:cNvSpPr/>
            <p:nvPr/>
          </p:nvSpPr>
          <p:spPr>
            <a:xfrm>
              <a:off x="8570535" y="4575559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7997090" y="1140477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7997090" y="2858018"/>
              <a:ext cx="573300" cy="572400"/>
            </a:xfrm>
            <a:prstGeom prst="rect">
              <a:avLst/>
            </a:prstGeom>
            <a:solidFill>
              <a:srgbClr val="50B8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3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821" name="Google Shape;821;p13"/>
            <p:cNvSpPr/>
            <p:nvPr/>
          </p:nvSpPr>
          <p:spPr>
            <a:xfrm>
              <a:off x="57343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3"/>
            <p:cNvSpPr/>
            <p:nvPr/>
          </p:nvSpPr>
          <p:spPr>
            <a:xfrm>
              <a:off x="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3"/>
            <p:cNvSpPr/>
            <p:nvPr/>
          </p:nvSpPr>
          <p:spPr>
            <a:xfrm>
              <a:off x="0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3"/>
            <p:cNvSpPr/>
            <p:nvPr/>
          </p:nvSpPr>
          <p:spPr>
            <a:xfrm>
              <a:off x="1720337" y="1140477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3"/>
            <p:cNvSpPr/>
            <p:nvPr/>
          </p:nvSpPr>
          <p:spPr>
            <a:xfrm>
              <a:off x="1146891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3"/>
            <p:cNvSpPr/>
            <p:nvPr/>
          </p:nvSpPr>
          <p:spPr>
            <a:xfrm>
              <a:off x="2293783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3"/>
            <p:cNvSpPr/>
            <p:nvPr/>
          </p:nvSpPr>
          <p:spPr>
            <a:xfrm>
              <a:off x="2293783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3"/>
            <p:cNvSpPr/>
            <p:nvPr/>
          </p:nvSpPr>
          <p:spPr>
            <a:xfrm>
              <a:off x="4014120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3"/>
            <p:cNvSpPr/>
            <p:nvPr/>
          </p:nvSpPr>
          <p:spPr>
            <a:xfrm>
              <a:off x="4014120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3"/>
            <p:cNvSpPr/>
            <p:nvPr/>
          </p:nvSpPr>
          <p:spPr>
            <a:xfrm>
              <a:off x="3440674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3"/>
            <p:cNvSpPr/>
            <p:nvPr/>
          </p:nvSpPr>
          <p:spPr>
            <a:xfrm>
              <a:off x="3440674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3"/>
            <p:cNvSpPr/>
            <p:nvPr/>
          </p:nvSpPr>
          <p:spPr>
            <a:xfrm>
              <a:off x="5145436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3"/>
            <p:cNvSpPr/>
            <p:nvPr/>
          </p:nvSpPr>
          <p:spPr>
            <a:xfrm>
              <a:off x="514543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3"/>
            <p:cNvSpPr/>
            <p:nvPr/>
          </p:nvSpPr>
          <p:spPr>
            <a:xfrm>
              <a:off x="4571990" y="228550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3"/>
            <p:cNvSpPr/>
            <p:nvPr/>
          </p:nvSpPr>
          <p:spPr>
            <a:xfrm>
              <a:off x="6292327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3"/>
            <p:cNvSpPr/>
            <p:nvPr/>
          </p:nvSpPr>
          <p:spPr>
            <a:xfrm>
              <a:off x="5718882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3"/>
            <p:cNvSpPr/>
            <p:nvPr/>
          </p:nvSpPr>
          <p:spPr>
            <a:xfrm>
              <a:off x="7431431" y="171299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3"/>
            <p:cNvSpPr/>
            <p:nvPr/>
          </p:nvSpPr>
          <p:spPr>
            <a:xfrm>
              <a:off x="6857986" y="2858018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3"/>
            <p:cNvSpPr/>
            <p:nvPr/>
          </p:nvSpPr>
          <p:spPr>
            <a:xfrm>
              <a:off x="6857986" y="4575559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3"/>
            <p:cNvSpPr/>
            <p:nvPr/>
          </p:nvSpPr>
          <p:spPr>
            <a:xfrm>
              <a:off x="8570535" y="-4550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3"/>
            <p:cNvSpPr/>
            <p:nvPr/>
          </p:nvSpPr>
          <p:spPr>
            <a:xfrm>
              <a:off x="8570535" y="3430531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3"/>
            <p:cNvSpPr/>
            <p:nvPr/>
          </p:nvSpPr>
          <p:spPr>
            <a:xfrm>
              <a:off x="7997090" y="567964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3"/>
            <p:cNvSpPr/>
            <p:nvPr/>
          </p:nvSpPr>
          <p:spPr>
            <a:xfrm>
              <a:off x="7997090" y="4003045"/>
              <a:ext cx="573300" cy="572400"/>
            </a:xfrm>
            <a:prstGeom prst="rect">
              <a:avLst/>
            </a:prstGeom>
            <a:solidFill>
              <a:srgbClr val="2786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13"/>
          <p:cNvGrpSpPr/>
          <p:nvPr/>
        </p:nvGrpSpPr>
        <p:grpSpPr>
          <a:xfrm>
            <a:off x="0" y="-4550"/>
            <a:ext cx="9143835" cy="5152509"/>
            <a:chOff x="0" y="-4550"/>
            <a:chExt cx="9143835" cy="5152509"/>
          </a:xfrm>
        </p:grpSpPr>
        <p:sp>
          <p:nvSpPr>
            <p:cNvPr id="845" name="Google Shape;845;p13"/>
            <p:cNvSpPr/>
            <p:nvPr/>
          </p:nvSpPr>
          <p:spPr>
            <a:xfrm>
              <a:off x="7997090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3"/>
            <p:cNvSpPr/>
            <p:nvPr/>
          </p:nvSpPr>
          <p:spPr>
            <a:xfrm>
              <a:off x="573433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3"/>
            <p:cNvSpPr/>
            <p:nvPr/>
          </p:nvSpPr>
          <p:spPr>
            <a:xfrm>
              <a:off x="573433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0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1720337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172033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3"/>
            <p:cNvSpPr/>
            <p:nvPr/>
          </p:nvSpPr>
          <p:spPr>
            <a:xfrm>
              <a:off x="1146891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3"/>
            <p:cNvSpPr/>
            <p:nvPr/>
          </p:nvSpPr>
          <p:spPr>
            <a:xfrm>
              <a:off x="2867228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2293783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2293783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4014120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3440674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3440674" y="4003045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5145436" y="2858018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45719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6292327" y="4575559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5718882" y="1140477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7431431" y="56796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6857986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6857986" y="171299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8570535" y="2285504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7997090" y="3430531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4571990" y="-4550"/>
              <a:ext cx="573300" cy="572400"/>
            </a:xfrm>
            <a:prstGeom prst="rect">
              <a:avLst/>
            </a:prstGeom>
            <a:solidFill>
              <a:srgbClr val="5FBB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 mosaic small">
  <p:cSld name="BLANK_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4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70" name="Google Shape;870;p14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871" name="Google Shape;871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872" name="Google Shape;872;p14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4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4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4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4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4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4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4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4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4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4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4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4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4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4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4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4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4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4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4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4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4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4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4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4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" name="Google Shape;897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898" name="Google Shape;898;p14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4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4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4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4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4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4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4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4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4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4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4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4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4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4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4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4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4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4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4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4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4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4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4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4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923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924" name="Google Shape;924;p14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4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4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4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4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4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4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4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4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4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4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4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4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4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4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4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4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4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4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4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4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4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4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949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950" name="Google Shape;950;p14"/>
              <p:cNvSpPr/>
              <p:nvPr/>
            </p:nvSpPr>
            <p:spPr>
              <a:xfrm>
                <a:off x="3440674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4"/>
              <p:cNvSpPr/>
              <p:nvPr/>
            </p:nvSpPr>
            <p:spPr>
              <a:xfrm>
                <a:off x="573433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4"/>
              <p:cNvSpPr/>
              <p:nvPr/>
            </p:nvSpPr>
            <p:spPr>
              <a:xfrm>
                <a:off x="573433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4"/>
              <p:cNvSpPr/>
              <p:nvPr/>
            </p:nvSpPr>
            <p:spPr>
              <a:xfrm>
                <a:off x="0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4"/>
              <p:cNvSpPr/>
              <p:nvPr/>
            </p:nvSpPr>
            <p:spPr>
              <a:xfrm>
                <a:off x="0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1720337" y="-4550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1720337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1146891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1146891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2867228" y="567964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2867228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2293783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4014120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3440674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4"/>
              <p:cNvSpPr/>
              <p:nvPr/>
            </p:nvSpPr>
            <p:spPr>
              <a:xfrm>
                <a:off x="514543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4"/>
              <p:cNvSpPr/>
              <p:nvPr/>
            </p:nvSpPr>
            <p:spPr>
              <a:xfrm>
                <a:off x="5145436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4"/>
              <p:cNvSpPr/>
              <p:nvPr/>
            </p:nvSpPr>
            <p:spPr>
              <a:xfrm>
                <a:off x="4571990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4"/>
              <p:cNvSpPr/>
              <p:nvPr/>
            </p:nvSpPr>
            <p:spPr>
              <a:xfrm>
                <a:off x="6292327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4"/>
              <p:cNvSpPr/>
              <p:nvPr/>
            </p:nvSpPr>
            <p:spPr>
              <a:xfrm>
                <a:off x="5718882" y="343053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>
                <a:off x="5718882" y="4575559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7431431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6857986" y="1140477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>
                <a:off x="8570535" y="2858018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4"/>
              <p:cNvSpPr/>
              <p:nvPr/>
            </p:nvSpPr>
            <p:spPr>
              <a:xfrm>
                <a:off x="8570535" y="4003045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4"/>
              <p:cNvSpPr/>
              <p:nvPr/>
            </p:nvSpPr>
            <p:spPr>
              <a:xfrm>
                <a:off x="7997090" y="1712991"/>
                <a:ext cx="573300" cy="572400"/>
              </a:xfrm>
              <a:prstGeom prst="rect">
                <a:avLst/>
              </a:prstGeom>
              <a:solidFill>
                <a:srgbClr val="9ED1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5" name="Google Shape;975;p14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976" name="Google Shape;976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977" name="Google Shape;977;p14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4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4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4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4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14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4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4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4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4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4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4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1" name="Google Shape;1001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002" name="Google Shape;1002;p14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4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4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4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4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4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4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6" name="Google Shape;1026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027" name="Google Shape;1027;p14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4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4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4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4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4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4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4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4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4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4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4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4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4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4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052" name="Google Shape;1052;p14"/>
              <p:cNvSpPr/>
              <p:nvPr/>
            </p:nvSpPr>
            <p:spPr>
              <a:xfrm>
                <a:off x="573433" y="1140477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4"/>
              <p:cNvSpPr/>
              <p:nvPr/>
            </p:nvSpPr>
            <p:spPr>
              <a:xfrm>
                <a:off x="573433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4"/>
              <p:cNvSpPr/>
              <p:nvPr/>
            </p:nvSpPr>
            <p:spPr>
              <a:xfrm>
                <a:off x="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4"/>
              <p:cNvSpPr/>
              <p:nvPr/>
            </p:nvSpPr>
            <p:spPr>
              <a:xfrm>
                <a:off x="172033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4"/>
              <p:cNvSpPr/>
              <p:nvPr/>
            </p:nvSpPr>
            <p:spPr>
              <a:xfrm>
                <a:off x="1146891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4"/>
              <p:cNvSpPr/>
              <p:nvPr/>
            </p:nvSpPr>
            <p:spPr>
              <a:xfrm>
                <a:off x="1146891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4"/>
              <p:cNvSpPr/>
              <p:nvPr/>
            </p:nvSpPr>
            <p:spPr>
              <a:xfrm>
                <a:off x="2867228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2867228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2867228" y="4575559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2293783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4"/>
              <p:cNvSpPr/>
              <p:nvPr/>
            </p:nvSpPr>
            <p:spPr>
              <a:xfrm>
                <a:off x="4014120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4"/>
              <p:cNvSpPr/>
              <p:nvPr/>
            </p:nvSpPr>
            <p:spPr>
              <a:xfrm>
                <a:off x="4014120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4"/>
              <p:cNvSpPr/>
              <p:nvPr/>
            </p:nvSpPr>
            <p:spPr>
              <a:xfrm>
                <a:off x="4014120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4"/>
              <p:cNvSpPr/>
              <p:nvPr/>
            </p:nvSpPr>
            <p:spPr>
              <a:xfrm>
                <a:off x="4571990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4571990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6292327" y="56796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4"/>
              <p:cNvSpPr/>
              <p:nvPr/>
            </p:nvSpPr>
            <p:spPr>
              <a:xfrm>
                <a:off x="6292327" y="2285504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4"/>
              <p:cNvSpPr/>
              <p:nvPr/>
            </p:nvSpPr>
            <p:spPr>
              <a:xfrm>
                <a:off x="6292327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4"/>
              <p:cNvSpPr/>
              <p:nvPr/>
            </p:nvSpPr>
            <p:spPr>
              <a:xfrm>
                <a:off x="5718882" y="-4550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4"/>
              <p:cNvSpPr/>
              <p:nvPr/>
            </p:nvSpPr>
            <p:spPr>
              <a:xfrm>
                <a:off x="5718882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4"/>
              <p:cNvSpPr/>
              <p:nvPr/>
            </p:nvSpPr>
            <p:spPr>
              <a:xfrm>
                <a:off x="7431431" y="4003045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4"/>
              <p:cNvSpPr/>
              <p:nvPr/>
            </p:nvSpPr>
            <p:spPr>
              <a:xfrm>
                <a:off x="6857986" y="343053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4"/>
              <p:cNvSpPr/>
              <p:nvPr/>
            </p:nvSpPr>
            <p:spPr>
              <a:xfrm>
                <a:off x="8570535" y="1712991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4"/>
              <p:cNvSpPr/>
              <p:nvPr/>
            </p:nvSpPr>
            <p:spPr>
              <a:xfrm>
                <a:off x="5718882" y="2858018"/>
                <a:ext cx="573300" cy="572400"/>
              </a:xfrm>
              <a:prstGeom prst="rect">
                <a:avLst/>
              </a:prstGeom>
              <a:solidFill>
                <a:srgbClr val="266D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6" name="Google Shape;1076;p14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077" name="Google Shape;1077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078" name="Google Shape;1078;p14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4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4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4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4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4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4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4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4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4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4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4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4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4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4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4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4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4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2" name="Google Shape;1102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103" name="Google Shape;1103;p14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4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4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4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4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4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4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4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7" name="Google Shape;1127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128" name="Google Shape;1128;p14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4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4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4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4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4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4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2" name="Google Shape;1152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153" name="Google Shape;1153;p14"/>
              <p:cNvSpPr/>
              <p:nvPr/>
            </p:nvSpPr>
            <p:spPr>
              <a:xfrm>
                <a:off x="573433" y="171299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4"/>
              <p:cNvSpPr/>
              <p:nvPr/>
            </p:nvSpPr>
            <p:spPr>
              <a:xfrm>
                <a:off x="0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4"/>
              <p:cNvSpPr/>
              <p:nvPr/>
            </p:nvSpPr>
            <p:spPr>
              <a:xfrm>
                <a:off x="1720337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4"/>
              <p:cNvSpPr/>
              <p:nvPr/>
            </p:nvSpPr>
            <p:spPr>
              <a:xfrm>
                <a:off x="1146891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4"/>
              <p:cNvSpPr/>
              <p:nvPr/>
            </p:nvSpPr>
            <p:spPr>
              <a:xfrm>
                <a:off x="114689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2867228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2867228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2293783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4014120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3440674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3440674" y="2858018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514543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514543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4571990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6292327" y="3430531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5718882" y="4003045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7431431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7431431" y="4575559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6857986" y="56796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6857986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8570535" y="1140477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7997090" y="-4550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4"/>
              <p:cNvSpPr/>
              <p:nvPr/>
            </p:nvSpPr>
            <p:spPr>
              <a:xfrm>
                <a:off x="7997090" y="2285504"/>
                <a:ext cx="573300" cy="572400"/>
              </a:xfrm>
              <a:prstGeom prst="rect">
                <a:avLst/>
              </a:prstGeom>
              <a:solidFill>
                <a:srgbClr val="DFE9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7" name="Google Shape;1177;p14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178" name="Google Shape;1178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179" name="Google Shape;1179;p14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4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4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4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4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4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4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14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14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4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4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4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14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4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4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4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4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4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4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4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14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4" name="Google Shape;1204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205" name="Google Shape;1205;p14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14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14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14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14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14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14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14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14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14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14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14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14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14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14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4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4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4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14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14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14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14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14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14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14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0" name="Google Shape;1230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231" name="Google Shape;1231;p14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14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14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14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14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14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14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14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14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14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14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14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14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14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14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14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14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14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14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14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14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14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14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14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14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6" name="Google Shape;1256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257" name="Google Shape;1257;p14"/>
              <p:cNvSpPr/>
              <p:nvPr/>
            </p:nvSpPr>
            <p:spPr>
              <a:xfrm>
                <a:off x="743143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14"/>
              <p:cNvSpPr/>
              <p:nvPr/>
            </p:nvSpPr>
            <p:spPr>
              <a:xfrm>
                <a:off x="573433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14"/>
              <p:cNvSpPr/>
              <p:nvPr/>
            </p:nvSpPr>
            <p:spPr>
              <a:xfrm>
                <a:off x="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14"/>
              <p:cNvSpPr/>
              <p:nvPr/>
            </p:nvSpPr>
            <p:spPr>
              <a:xfrm>
                <a:off x="1720337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14"/>
              <p:cNvSpPr/>
              <p:nvPr/>
            </p:nvSpPr>
            <p:spPr>
              <a:xfrm>
                <a:off x="1720337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14"/>
              <p:cNvSpPr/>
              <p:nvPr/>
            </p:nvSpPr>
            <p:spPr>
              <a:xfrm>
                <a:off x="1146891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14"/>
              <p:cNvSpPr/>
              <p:nvPr/>
            </p:nvSpPr>
            <p:spPr>
              <a:xfrm>
                <a:off x="2867228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14"/>
              <p:cNvSpPr/>
              <p:nvPr/>
            </p:nvSpPr>
            <p:spPr>
              <a:xfrm>
                <a:off x="2293783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14"/>
              <p:cNvSpPr/>
              <p:nvPr/>
            </p:nvSpPr>
            <p:spPr>
              <a:xfrm>
                <a:off x="2293783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14"/>
              <p:cNvSpPr/>
              <p:nvPr/>
            </p:nvSpPr>
            <p:spPr>
              <a:xfrm>
                <a:off x="4014120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14"/>
              <p:cNvSpPr/>
              <p:nvPr/>
            </p:nvSpPr>
            <p:spPr>
              <a:xfrm>
                <a:off x="3440674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14"/>
              <p:cNvSpPr/>
              <p:nvPr/>
            </p:nvSpPr>
            <p:spPr>
              <a:xfrm>
                <a:off x="5145436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14"/>
              <p:cNvSpPr/>
              <p:nvPr/>
            </p:nvSpPr>
            <p:spPr>
              <a:xfrm>
                <a:off x="5145436" y="171299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14"/>
              <p:cNvSpPr/>
              <p:nvPr/>
            </p:nvSpPr>
            <p:spPr>
              <a:xfrm>
                <a:off x="4571990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14"/>
              <p:cNvSpPr/>
              <p:nvPr/>
            </p:nvSpPr>
            <p:spPr>
              <a:xfrm>
                <a:off x="4571990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14"/>
              <p:cNvSpPr/>
              <p:nvPr/>
            </p:nvSpPr>
            <p:spPr>
              <a:xfrm>
                <a:off x="6292327" y="-4550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4"/>
              <p:cNvSpPr/>
              <p:nvPr/>
            </p:nvSpPr>
            <p:spPr>
              <a:xfrm>
                <a:off x="6292327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4"/>
              <p:cNvSpPr/>
              <p:nvPr/>
            </p:nvSpPr>
            <p:spPr>
              <a:xfrm>
                <a:off x="5718882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4"/>
              <p:cNvSpPr/>
              <p:nvPr/>
            </p:nvSpPr>
            <p:spPr>
              <a:xfrm>
                <a:off x="7431431" y="228550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4"/>
              <p:cNvSpPr/>
              <p:nvPr/>
            </p:nvSpPr>
            <p:spPr>
              <a:xfrm>
                <a:off x="7431431" y="3430531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14"/>
              <p:cNvSpPr/>
              <p:nvPr/>
            </p:nvSpPr>
            <p:spPr>
              <a:xfrm>
                <a:off x="6857986" y="4003045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14"/>
              <p:cNvSpPr/>
              <p:nvPr/>
            </p:nvSpPr>
            <p:spPr>
              <a:xfrm>
                <a:off x="8570535" y="567964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4"/>
              <p:cNvSpPr/>
              <p:nvPr/>
            </p:nvSpPr>
            <p:spPr>
              <a:xfrm>
                <a:off x="8570535" y="4575559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4"/>
              <p:cNvSpPr/>
              <p:nvPr/>
            </p:nvSpPr>
            <p:spPr>
              <a:xfrm>
                <a:off x="7997090" y="1140477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4"/>
              <p:cNvSpPr/>
              <p:nvPr/>
            </p:nvSpPr>
            <p:spPr>
              <a:xfrm>
                <a:off x="7997090" y="2858018"/>
                <a:ext cx="573300" cy="572400"/>
              </a:xfrm>
              <a:prstGeom prst="rect">
                <a:avLst/>
              </a:prstGeom>
              <a:solidFill>
                <a:srgbClr val="50B88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2" name="Google Shape;1282;p14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283" name="Google Shape;1283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284" name="Google Shape;1284;p14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4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4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4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4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4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4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4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4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4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4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4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4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4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4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4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4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14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4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4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4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4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4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308" name="Google Shape;1308;p14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4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4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4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4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4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4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4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4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4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4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4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4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14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4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4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4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4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4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14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14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14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4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332" name="Google Shape;1332;p14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4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4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4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4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14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14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14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14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14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4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4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4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14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4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4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4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4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4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4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4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4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4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356" name="Google Shape;1356;p14"/>
              <p:cNvSpPr/>
              <p:nvPr/>
            </p:nvSpPr>
            <p:spPr>
              <a:xfrm>
                <a:off x="57343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4"/>
              <p:cNvSpPr/>
              <p:nvPr/>
            </p:nvSpPr>
            <p:spPr>
              <a:xfrm>
                <a:off x="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4"/>
              <p:cNvSpPr/>
              <p:nvPr/>
            </p:nvSpPr>
            <p:spPr>
              <a:xfrm>
                <a:off x="0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4"/>
              <p:cNvSpPr/>
              <p:nvPr/>
            </p:nvSpPr>
            <p:spPr>
              <a:xfrm>
                <a:off x="1720337" y="1140477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4"/>
              <p:cNvSpPr/>
              <p:nvPr/>
            </p:nvSpPr>
            <p:spPr>
              <a:xfrm>
                <a:off x="1146891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4"/>
              <p:cNvSpPr/>
              <p:nvPr/>
            </p:nvSpPr>
            <p:spPr>
              <a:xfrm>
                <a:off x="2293783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4"/>
              <p:cNvSpPr/>
              <p:nvPr/>
            </p:nvSpPr>
            <p:spPr>
              <a:xfrm>
                <a:off x="2293783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4"/>
              <p:cNvSpPr/>
              <p:nvPr/>
            </p:nvSpPr>
            <p:spPr>
              <a:xfrm>
                <a:off x="4014120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4"/>
              <p:cNvSpPr/>
              <p:nvPr/>
            </p:nvSpPr>
            <p:spPr>
              <a:xfrm>
                <a:off x="4014120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4"/>
              <p:cNvSpPr/>
              <p:nvPr/>
            </p:nvSpPr>
            <p:spPr>
              <a:xfrm>
                <a:off x="3440674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4"/>
              <p:cNvSpPr/>
              <p:nvPr/>
            </p:nvSpPr>
            <p:spPr>
              <a:xfrm>
                <a:off x="3440674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4"/>
              <p:cNvSpPr/>
              <p:nvPr/>
            </p:nvSpPr>
            <p:spPr>
              <a:xfrm>
                <a:off x="5145436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14"/>
              <p:cNvSpPr/>
              <p:nvPr/>
            </p:nvSpPr>
            <p:spPr>
              <a:xfrm>
                <a:off x="514543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14"/>
              <p:cNvSpPr/>
              <p:nvPr/>
            </p:nvSpPr>
            <p:spPr>
              <a:xfrm>
                <a:off x="4571990" y="228550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14"/>
              <p:cNvSpPr/>
              <p:nvPr/>
            </p:nvSpPr>
            <p:spPr>
              <a:xfrm>
                <a:off x="6292327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4"/>
              <p:cNvSpPr/>
              <p:nvPr/>
            </p:nvSpPr>
            <p:spPr>
              <a:xfrm>
                <a:off x="5718882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14"/>
              <p:cNvSpPr/>
              <p:nvPr/>
            </p:nvSpPr>
            <p:spPr>
              <a:xfrm>
                <a:off x="7431431" y="171299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4"/>
              <p:cNvSpPr/>
              <p:nvPr/>
            </p:nvSpPr>
            <p:spPr>
              <a:xfrm>
                <a:off x="6857986" y="2858018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4"/>
              <p:cNvSpPr/>
              <p:nvPr/>
            </p:nvSpPr>
            <p:spPr>
              <a:xfrm>
                <a:off x="6857986" y="4575559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4"/>
              <p:cNvSpPr/>
              <p:nvPr/>
            </p:nvSpPr>
            <p:spPr>
              <a:xfrm>
                <a:off x="8570535" y="-4550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4"/>
              <p:cNvSpPr/>
              <p:nvPr/>
            </p:nvSpPr>
            <p:spPr>
              <a:xfrm>
                <a:off x="8570535" y="3430531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4"/>
              <p:cNvSpPr/>
              <p:nvPr/>
            </p:nvSpPr>
            <p:spPr>
              <a:xfrm>
                <a:off x="7997090" y="567964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14"/>
              <p:cNvSpPr/>
              <p:nvPr/>
            </p:nvSpPr>
            <p:spPr>
              <a:xfrm>
                <a:off x="7997090" y="4003045"/>
                <a:ext cx="573300" cy="572400"/>
              </a:xfrm>
              <a:prstGeom prst="rect">
                <a:avLst/>
              </a:prstGeom>
              <a:solidFill>
                <a:srgbClr val="2786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9" name="Google Shape;1379;p14"/>
          <p:cNvGrpSpPr/>
          <p:nvPr/>
        </p:nvGrpSpPr>
        <p:grpSpPr>
          <a:xfrm>
            <a:off x="0" y="-4550"/>
            <a:ext cx="9176752" cy="5171054"/>
            <a:chOff x="0" y="-4550"/>
            <a:chExt cx="9176752" cy="5171054"/>
          </a:xfrm>
        </p:grpSpPr>
        <p:grpSp>
          <p:nvGrpSpPr>
            <p:cNvPr id="1380" name="Google Shape;1380;p14"/>
            <p:cNvGrpSpPr/>
            <p:nvPr/>
          </p:nvGrpSpPr>
          <p:grpSpPr>
            <a:xfrm>
              <a:off x="0" y="-4550"/>
              <a:ext cx="4588377" cy="2585529"/>
              <a:chOff x="0" y="-4550"/>
              <a:chExt cx="9143835" cy="5152509"/>
            </a:xfrm>
          </p:grpSpPr>
          <p:sp>
            <p:nvSpPr>
              <p:cNvPr id="1381" name="Google Shape;1381;p14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14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4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4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4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4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4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4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4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4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4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4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4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4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14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14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4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4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4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4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4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4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4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4" name="Google Shape;1404;p14"/>
            <p:cNvGrpSpPr/>
            <p:nvPr/>
          </p:nvGrpSpPr>
          <p:grpSpPr>
            <a:xfrm rot="10800000">
              <a:off x="4588375" y="-4550"/>
              <a:ext cx="4588377" cy="2585529"/>
              <a:chOff x="0" y="-4550"/>
              <a:chExt cx="9143835" cy="5152509"/>
            </a:xfrm>
          </p:grpSpPr>
          <p:sp>
            <p:nvSpPr>
              <p:cNvPr id="1405" name="Google Shape;1405;p14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4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4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4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4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4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4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4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4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4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4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4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4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4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14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14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4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4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4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4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4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4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4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14"/>
            <p:cNvGrpSpPr/>
            <p:nvPr/>
          </p:nvGrpSpPr>
          <p:grpSpPr>
            <a:xfrm>
              <a:off x="0" y="2580975"/>
              <a:ext cx="4588377" cy="2585529"/>
              <a:chOff x="0" y="-4550"/>
              <a:chExt cx="9143835" cy="5152509"/>
            </a:xfrm>
          </p:grpSpPr>
          <p:sp>
            <p:nvSpPr>
              <p:cNvPr id="1429" name="Google Shape;1429;p14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14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14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14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4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14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4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4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4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4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4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4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4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4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4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4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14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14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4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4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4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4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4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" name="Google Shape;1452;p14"/>
            <p:cNvGrpSpPr/>
            <p:nvPr/>
          </p:nvGrpSpPr>
          <p:grpSpPr>
            <a:xfrm rot="10800000" flipH="1">
              <a:off x="4588375" y="2580975"/>
              <a:ext cx="4588377" cy="2585529"/>
              <a:chOff x="0" y="-4550"/>
              <a:chExt cx="9143835" cy="5152509"/>
            </a:xfrm>
          </p:grpSpPr>
          <p:sp>
            <p:nvSpPr>
              <p:cNvPr id="1453" name="Google Shape;1453;p14"/>
              <p:cNvSpPr/>
              <p:nvPr/>
            </p:nvSpPr>
            <p:spPr>
              <a:xfrm>
                <a:off x="7997090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4"/>
              <p:cNvSpPr/>
              <p:nvPr/>
            </p:nvSpPr>
            <p:spPr>
              <a:xfrm>
                <a:off x="573433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4"/>
              <p:cNvSpPr/>
              <p:nvPr/>
            </p:nvSpPr>
            <p:spPr>
              <a:xfrm>
                <a:off x="573433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14"/>
              <p:cNvSpPr/>
              <p:nvPr/>
            </p:nvSpPr>
            <p:spPr>
              <a:xfrm>
                <a:off x="0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4"/>
              <p:cNvSpPr/>
              <p:nvPr/>
            </p:nvSpPr>
            <p:spPr>
              <a:xfrm>
                <a:off x="1720337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4"/>
              <p:cNvSpPr/>
              <p:nvPr/>
            </p:nvSpPr>
            <p:spPr>
              <a:xfrm>
                <a:off x="172033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4"/>
              <p:cNvSpPr/>
              <p:nvPr/>
            </p:nvSpPr>
            <p:spPr>
              <a:xfrm>
                <a:off x="1146891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4"/>
              <p:cNvSpPr/>
              <p:nvPr/>
            </p:nvSpPr>
            <p:spPr>
              <a:xfrm>
                <a:off x="2867228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4"/>
              <p:cNvSpPr/>
              <p:nvPr/>
            </p:nvSpPr>
            <p:spPr>
              <a:xfrm>
                <a:off x="2293783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4"/>
              <p:cNvSpPr/>
              <p:nvPr/>
            </p:nvSpPr>
            <p:spPr>
              <a:xfrm>
                <a:off x="2293783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4"/>
              <p:cNvSpPr/>
              <p:nvPr/>
            </p:nvSpPr>
            <p:spPr>
              <a:xfrm>
                <a:off x="4014120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4"/>
              <p:cNvSpPr/>
              <p:nvPr/>
            </p:nvSpPr>
            <p:spPr>
              <a:xfrm>
                <a:off x="3440674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4"/>
              <p:cNvSpPr/>
              <p:nvPr/>
            </p:nvSpPr>
            <p:spPr>
              <a:xfrm>
                <a:off x="3440674" y="4003045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4"/>
              <p:cNvSpPr/>
              <p:nvPr/>
            </p:nvSpPr>
            <p:spPr>
              <a:xfrm>
                <a:off x="5145436" y="2858018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14"/>
              <p:cNvSpPr/>
              <p:nvPr/>
            </p:nvSpPr>
            <p:spPr>
              <a:xfrm>
                <a:off x="45719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14"/>
              <p:cNvSpPr/>
              <p:nvPr/>
            </p:nvSpPr>
            <p:spPr>
              <a:xfrm>
                <a:off x="6292327" y="4575559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4"/>
              <p:cNvSpPr/>
              <p:nvPr/>
            </p:nvSpPr>
            <p:spPr>
              <a:xfrm>
                <a:off x="5718882" y="1140477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4"/>
              <p:cNvSpPr/>
              <p:nvPr/>
            </p:nvSpPr>
            <p:spPr>
              <a:xfrm>
                <a:off x="7431431" y="56796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4"/>
              <p:cNvSpPr/>
              <p:nvPr/>
            </p:nvSpPr>
            <p:spPr>
              <a:xfrm>
                <a:off x="6857986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4"/>
              <p:cNvSpPr/>
              <p:nvPr/>
            </p:nvSpPr>
            <p:spPr>
              <a:xfrm>
                <a:off x="6857986" y="171299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4"/>
              <p:cNvSpPr/>
              <p:nvPr/>
            </p:nvSpPr>
            <p:spPr>
              <a:xfrm>
                <a:off x="8570535" y="2285504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4"/>
              <p:cNvSpPr/>
              <p:nvPr/>
            </p:nvSpPr>
            <p:spPr>
              <a:xfrm>
                <a:off x="7997090" y="3430531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4"/>
              <p:cNvSpPr/>
              <p:nvPr/>
            </p:nvSpPr>
            <p:spPr>
              <a:xfrm>
                <a:off x="4571990" y="-4550"/>
                <a:ext cx="573300" cy="572400"/>
              </a:xfrm>
              <a:prstGeom prst="rect">
                <a:avLst/>
              </a:prstGeom>
              <a:solidFill>
                <a:srgbClr val="5FBB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3000"/>
              <a:buFont typeface="Roboto Slab"/>
              <a:buNone/>
              <a:defRPr sz="3000">
                <a:solidFill>
                  <a:srgbClr val="9ED15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6408300" cy="3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▪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□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2400"/>
              <a:buFont typeface="Muli Light"/>
              <a:buChar char="▫"/>
              <a:defRPr sz="2400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1pPr>
            <a:lvl2pPr lvl="1" algn="ctr"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2pPr>
            <a:lvl3pPr lvl="2" algn="ctr"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3pPr>
            <a:lvl4pPr lvl="3" algn="ctr"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4pPr>
            <a:lvl5pPr lvl="4" algn="ctr"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5pPr>
            <a:lvl6pPr lvl="5" algn="ctr"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6pPr>
            <a:lvl7pPr lvl="6" algn="ctr"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7pPr>
            <a:lvl8pPr lvl="7" algn="ctr"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8pPr>
            <a:lvl9pPr lvl="8" algn="ctr">
              <a:buNone/>
              <a:defRPr sz="1300">
                <a:solidFill>
                  <a:srgbClr val="FFFFFF"/>
                </a:solidFill>
                <a:latin typeface="Muli Black"/>
                <a:ea typeface="Muli Black"/>
                <a:cs typeface="Muli Black"/>
                <a:sym typeface="Muli Blac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0" r:id="rId9"/>
    <p:sldLayoutId id="2147483662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ohnmccormack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hyperlink" Target="https://www.linkedin.com/in/johnmccormackdba/" TargetMode="External"/><Relationship Id="rId4" Type="http://schemas.openxmlformats.org/officeDocument/2006/relationships/hyperlink" Target="https://twitter.com/actualjoh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ws.amazon.com/cloudfront/features/#Amazon_CloudFront_Infrastructur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ds-speak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5"/>
          <p:cNvSpPr txBox="1">
            <a:spLocks noGrp="1"/>
          </p:cNvSpPr>
          <p:nvPr>
            <p:ph type="ctrTitle"/>
          </p:nvPr>
        </p:nvSpPr>
        <p:spPr>
          <a:xfrm>
            <a:off x="573425" y="1746975"/>
            <a:ext cx="484574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3200" dirty="0"/>
              <a:t>You can run SQL Server on AWS?</a:t>
            </a:r>
            <a:br>
              <a:rPr lang="en-GB" sz="3200" dirty="0"/>
            </a:b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John McCormack  |  </a:t>
            </a:r>
            <a:r>
              <a:rPr lang="en-GB" sz="1600" dirty="0" err="1"/>
              <a:t>DATA:Scotland</a:t>
            </a:r>
            <a:r>
              <a:rPr lang="en-GB" sz="1600" dirty="0"/>
              <a:t>  |  Sep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Shared responsibility model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6" name="Google Shape;1598;p27">
            <a:extLst>
              <a:ext uri="{FF2B5EF4-FFF2-40B4-BE49-F238E27FC236}">
                <a16:creationId xmlns:a16="http://schemas.microsoft.com/office/drawing/2014/main" id="{D20A0342-3DBD-4B32-9A8D-DFD03BBD1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21137"/>
              </p:ext>
            </p:extLst>
          </p:nvPr>
        </p:nvGraphicFramePr>
        <p:xfrm>
          <a:off x="545225" y="1350752"/>
          <a:ext cx="6569949" cy="3488978"/>
        </p:xfrm>
        <a:graphic>
          <a:graphicData uri="http://schemas.openxmlformats.org/drawingml/2006/table">
            <a:tbl>
              <a:tblPr>
                <a:noFill/>
                <a:tableStyleId>{0E48DF27-EB1D-43B4-AC2B-8DB35E27CEDE}</a:tableStyleId>
              </a:tblPr>
              <a:tblGrid>
                <a:gridCol w="2189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AWS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EC2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RDS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74477"/>
                  </a:ext>
                </a:extLst>
              </a:tr>
              <a:tr h="3832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HA/DR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    YOU </a:t>
                      </a:r>
                      <a:r>
                        <a:rPr lang="en" sz="120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👉</a:t>
                      </a:r>
                      <a:endParaRPr lang="en-GB"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WS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03395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Database Backups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     YOU </a:t>
                      </a:r>
                      <a:r>
                        <a:rPr lang="en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👉</a:t>
                      </a:r>
                      <a:endParaRPr lang="en-GB"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WS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6972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SQL Server Patching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     YOU </a:t>
                      </a:r>
                      <a:r>
                        <a:rPr lang="en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👉</a:t>
                      </a:r>
                      <a:endParaRPr lang="en-GB"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WS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Installing SQL Server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     YOU </a:t>
                      </a:r>
                      <a:r>
                        <a:rPr lang="en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👉</a:t>
                      </a:r>
                      <a:endParaRPr lang="en-GB"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WS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OS Patching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     YOU </a:t>
                      </a:r>
                      <a:r>
                        <a:rPr lang="en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👉</a:t>
                      </a:r>
                      <a:endParaRPr lang="en-GB"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WS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Network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WS 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WS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169879"/>
                  </a:ext>
                </a:extLst>
              </a:tr>
              <a:tr h="298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Power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WS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WS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280136"/>
                  </a:ext>
                </a:extLst>
              </a:tr>
              <a:tr h="298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Physical Security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r>
                        <a:rPr kumimoji="0" lang="en-GB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WS</a:t>
                      </a:r>
                      <a:endParaRPr kumimoji="0" lang="en-GB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6D78"/>
                        </a:solidFill>
                        <a:effectLst/>
                        <a:uLnTx/>
                        <a:uFillTx/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6D78"/>
                          </a:solidFill>
                          <a:effectLst/>
                          <a:uLnTx/>
                          <a:uFillTx/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WS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9" name="Google Shape;1933;p41">
            <a:extLst>
              <a:ext uri="{FF2B5EF4-FFF2-40B4-BE49-F238E27FC236}">
                <a16:creationId xmlns:a16="http://schemas.microsoft.com/office/drawing/2014/main" id="{0388A0AF-4C6B-418D-8D5B-D8F9CDBCD0F3}"/>
              </a:ext>
            </a:extLst>
          </p:cNvPr>
          <p:cNvSpPr/>
          <p:nvPr/>
        </p:nvSpPr>
        <p:spPr>
          <a:xfrm>
            <a:off x="4071770" y="3947616"/>
            <a:ext cx="391638" cy="2023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>
            <a:solidFill>
              <a:srgbClr val="2786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  <p:sp>
        <p:nvSpPr>
          <p:cNvPr id="23" name="Google Shape;1933;p41">
            <a:extLst>
              <a:ext uri="{FF2B5EF4-FFF2-40B4-BE49-F238E27FC236}">
                <a16:creationId xmlns:a16="http://schemas.microsoft.com/office/drawing/2014/main" id="{E61A806D-4846-4D2E-B8D1-7ACB5C5A0230}"/>
              </a:ext>
            </a:extLst>
          </p:cNvPr>
          <p:cNvSpPr/>
          <p:nvPr/>
        </p:nvSpPr>
        <p:spPr>
          <a:xfrm>
            <a:off x="4071770" y="4252427"/>
            <a:ext cx="391638" cy="2023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>
            <a:solidFill>
              <a:srgbClr val="2786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  <p:sp>
        <p:nvSpPr>
          <p:cNvPr id="24" name="Google Shape;1933;p41">
            <a:extLst>
              <a:ext uri="{FF2B5EF4-FFF2-40B4-BE49-F238E27FC236}">
                <a16:creationId xmlns:a16="http://schemas.microsoft.com/office/drawing/2014/main" id="{FAF2B743-92C0-4892-98EC-50B2EBD4272F}"/>
              </a:ext>
            </a:extLst>
          </p:cNvPr>
          <p:cNvSpPr/>
          <p:nvPr/>
        </p:nvSpPr>
        <p:spPr>
          <a:xfrm>
            <a:off x="4071770" y="4564922"/>
            <a:ext cx="391638" cy="2023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>
            <a:solidFill>
              <a:srgbClr val="2786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  <p:sp>
        <p:nvSpPr>
          <p:cNvPr id="28" name="Google Shape;1933;p41">
            <a:extLst>
              <a:ext uri="{FF2B5EF4-FFF2-40B4-BE49-F238E27FC236}">
                <a16:creationId xmlns:a16="http://schemas.microsoft.com/office/drawing/2014/main" id="{103DA259-E032-49E6-AE59-CE8941BDF5E4}"/>
              </a:ext>
            </a:extLst>
          </p:cNvPr>
          <p:cNvSpPr/>
          <p:nvPr/>
        </p:nvSpPr>
        <p:spPr>
          <a:xfrm>
            <a:off x="6298859" y="2191009"/>
            <a:ext cx="391638" cy="2023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>
            <a:solidFill>
              <a:srgbClr val="2786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  <p:sp>
        <p:nvSpPr>
          <p:cNvPr id="29" name="Google Shape;1933;p41">
            <a:extLst>
              <a:ext uri="{FF2B5EF4-FFF2-40B4-BE49-F238E27FC236}">
                <a16:creationId xmlns:a16="http://schemas.microsoft.com/office/drawing/2014/main" id="{C7A00430-35F7-4B57-8F30-C4BF7E6B0A2E}"/>
              </a:ext>
            </a:extLst>
          </p:cNvPr>
          <p:cNvSpPr/>
          <p:nvPr/>
        </p:nvSpPr>
        <p:spPr>
          <a:xfrm>
            <a:off x="6298859" y="2518872"/>
            <a:ext cx="391638" cy="2023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>
            <a:solidFill>
              <a:srgbClr val="2786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  <p:sp>
        <p:nvSpPr>
          <p:cNvPr id="30" name="Google Shape;1933;p41">
            <a:extLst>
              <a:ext uri="{FF2B5EF4-FFF2-40B4-BE49-F238E27FC236}">
                <a16:creationId xmlns:a16="http://schemas.microsoft.com/office/drawing/2014/main" id="{56882A4B-A9F2-4DA4-9A24-1E57369FC27A}"/>
              </a:ext>
            </a:extLst>
          </p:cNvPr>
          <p:cNvSpPr/>
          <p:nvPr/>
        </p:nvSpPr>
        <p:spPr>
          <a:xfrm>
            <a:off x="6298859" y="2905747"/>
            <a:ext cx="391638" cy="2023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>
            <a:solidFill>
              <a:srgbClr val="2786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  <p:sp>
        <p:nvSpPr>
          <p:cNvPr id="31" name="Google Shape;1933;p41">
            <a:extLst>
              <a:ext uri="{FF2B5EF4-FFF2-40B4-BE49-F238E27FC236}">
                <a16:creationId xmlns:a16="http://schemas.microsoft.com/office/drawing/2014/main" id="{8E9192A5-07B3-46E8-9930-21DB632E1AA5}"/>
              </a:ext>
            </a:extLst>
          </p:cNvPr>
          <p:cNvSpPr/>
          <p:nvPr/>
        </p:nvSpPr>
        <p:spPr>
          <a:xfrm>
            <a:off x="6298859" y="3233610"/>
            <a:ext cx="391638" cy="2023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>
            <a:solidFill>
              <a:srgbClr val="2786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  <p:sp>
        <p:nvSpPr>
          <p:cNvPr id="34" name="Google Shape;1933;p41">
            <a:extLst>
              <a:ext uri="{FF2B5EF4-FFF2-40B4-BE49-F238E27FC236}">
                <a16:creationId xmlns:a16="http://schemas.microsoft.com/office/drawing/2014/main" id="{342EAA43-2A45-473E-943A-55CECF394A1C}"/>
              </a:ext>
            </a:extLst>
          </p:cNvPr>
          <p:cNvSpPr/>
          <p:nvPr/>
        </p:nvSpPr>
        <p:spPr>
          <a:xfrm>
            <a:off x="6298859" y="4552715"/>
            <a:ext cx="391638" cy="2023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>
            <a:solidFill>
              <a:srgbClr val="2786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  <p:sp>
        <p:nvSpPr>
          <p:cNvPr id="35" name="Google Shape;1933;p41">
            <a:extLst>
              <a:ext uri="{FF2B5EF4-FFF2-40B4-BE49-F238E27FC236}">
                <a16:creationId xmlns:a16="http://schemas.microsoft.com/office/drawing/2014/main" id="{2B1909E9-A775-4C41-B9F4-1E1FA314C50A}"/>
              </a:ext>
            </a:extLst>
          </p:cNvPr>
          <p:cNvSpPr/>
          <p:nvPr/>
        </p:nvSpPr>
        <p:spPr>
          <a:xfrm>
            <a:off x="6309028" y="3603785"/>
            <a:ext cx="391638" cy="2023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>
            <a:solidFill>
              <a:srgbClr val="2786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  <p:sp>
        <p:nvSpPr>
          <p:cNvPr id="36" name="Google Shape;1933;p41">
            <a:extLst>
              <a:ext uri="{FF2B5EF4-FFF2-40B4-BE49-F238E27FC236}">
                <a16:creationId xmlns:a16="http://schemas.microsoft.com/office/drawing/2014/main" id="{E6FDE5A6-B22C-42B0-BB30-2FC852C20BD6}"/>
              </a:ext>
            </a:extLst>
          </p:cNvPr>
          <p:cNvSpPr/>
          <p:nvPr/>
        </p:nvSpPr>
        <p:spPr>
          <a:xfrm>
            <a:off x="6309028" y="3908596"/>
            <a:ext cx="391638" cy="2023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>
            <a:solidFill>
              <a:srgbClr val="2786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  <p:sp>
        <p:nvSpPr>
          <p:cNvPr id="37" name="Google Shape;1933;p41">
            <a:extLst>
              <a:ext uri="{FF2B5EF4-FFF2-40B4-BE49-F238E27FC236}">
                <a16:creationId xmlns:a16="http://schemas.microsoft.com/office/drawing/2014/main" id="{2442ED3A-6C70-44EA-A828-B24CCA0E6D6A}"/>
              </a:ext>
            </a:extLst>
          </p:cNvPr>
          <p:cNvSpPr/>
          <p:nvPr/>
        </p:nvSpPr>
        <p:spPr>
          <a:xfrm>
            <a:off x="6309028" y="4244143"/>
            <a:ext cx="391638" cy="2023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>
            <a:solidFill>
              <a:srgbClr val="27868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0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Lets talk licensing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0993B1-B1D5-46AD-AEFB-16A7C52F2C40}"/>
              </a:ext>
            </a:extLst>
          </p:cNvPr>
          <p:cNvSpPr/>
          <p:nvPr/>
        </p:nvSpPr>
        <p:spPr>
          <a:xfrm>
            <a:off x="510988" y="1714349"/>
            <a:ext cx="70395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4D7076"/>
                </a:solidFill>
                <a:latin typeface="Muli Light" panose="020B0604020202020204" charset="0"/>
              </a:rPr>
              <a:t>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D7076"/>
                </a:solidFill>
                <a:latin typeface="Muli Light" panose="020B0604020202020204" charset="0"/>
              </a:rPr>
              <a:t>Express edition is the only license free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D7076"/>
                </a:solidFill>
                <a:latin typeface="Muli Light" panose="020B0604020202020204" charset="0"/>
              </a:rPr>
              <a:t>License included in instance cost</a:t>
            </a:r>
          </a:p>
          <a:p>
            <a:pPr lvl="2"/>
            <a:r>
              <a:rPr lang="en-GB" dirty="0">
                <a:solidFill>
                  <a:srgbClr val="4D7076"/>
                </a:solidFill>
                <a:latin typeface="Muli Light" panose="020B0604020202020204" charset="0"/>
              </a:rPr>
              <a:t>	- Standard, Enterprise, Web</a:t>
            </a:r>
          </a:p>
          <a:p>
            <a:endParaRPr lang="en-GB" dirty="0">
              <a:solidFill>
                <a:srgbClr val="4D7076"/>
              </a:solidFill>
              <a:latin typeface="Muli Light" panose="020B0604020202020204" charset="0"/>
            </a:endParaRPr>
          </a:p>
          <a:p>
            <a:r>
              <a:rPr lang="en-GB" b="1" dirty="0">
                <a:solidFill>
                  <a:srgbClr val="4D7076"/>
                </a:solidFill>
                <a:latin typeface="Muli Light" panose="020B0604020202020204" charset="0"/>
              </a:rPr>
              <a:t>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D7076"/>
                </a:solidFill>
                <a:latin typeface="Muli Light" panose="020B0604020202020204" charset="0"/>
              </a:rPr>
              <a:t>You can use developer edition for non prod workloads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D7076"/>
                </a:solidFill>
                <a:latin typeface="Muli Light" panose="020B0604020202020204" charset="0"/>
              </a:rPr>
              <a:t>BYOL or License included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D7076"/>
                </a:solidFill>
                <a:latin typeface="Muli Light" panose="020B0604020202020204" charset="0"/>
              </a:rPr>
              <a:t>No software assurance = Dedicated host</a:t>
            </a:r>
          </a:p>
        </p:txBody>
      </p:sp>
    </p:spTree>
    <p:extLst>
      <p:ext uri="{BB962C8B-B14F-4D97-AF65-F5344CB8AC3E}">
        <p14:creationId xmlns:p14="http://schemas.microsoft.com/office/powerpoint/2010/main" val="140839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Backup / Restore - RDS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0993B1-B1D5-46AD-AEFB-16A7C52F2C40}"/>
              </a:ext>
            </a:extLst>
          </p:cNvPr>
          <p:cNvSpPr/>
          <p:nvPr/>
        </p:nvSpPr>
        <p:spPr>
          <a:xfrm>
            <a:off x="510988" y="1714349"/>
            <a:ext cx="70395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7076"/>
                </a:solidFill>
                <a:latin typeface="Muli Light" panose="020B0604020202020204" charset="0"/>
              </a:rPr>
              <a:t>Automated backups </a:t>
            </a:r>
          </a:p>
          <a:p>
            <a:pPr lvl="5"/>
            <a:r>
              <a:rPr lang="en-US" dirty="0">
                <a:solidFill>
                  <a:srgbClr val="4D7076"/>
                </a:solidFill>
                <a:latin typeface="Muli Light" panose="020B0604020202020204" charset="0"/>
              </a:rPr>
              <a:t>	– Set your own retention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7076"/>
                </a:solidFill>
                <a:latin typeface="Muli Light" panose="020B0604020202020204" charset="0"/>
              </a:rPr>
              <a:t>Take ad-hoc snapshots</a:t>
            </a:r>
          </a:p>
          <a:p>
            <a:r>
              <a:rPr lang="en-US" dirty="0">
                <a:solidFill>
                  <a:srgbClr val="4D7076"/>
                </a:solidFill>
                <a:latin typeface="Muli Light" panose="020B0604020202020204" charset="0"/>
              </a:rPr>
              <a:t>	 – Kept in your S3 bucket until deleted by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7076"/>
                </a:solidFill>
                <a:latin typeface="Muli Light" panose="020B0604020202020204" charset="0"/>
              </a:rPr>
              <a:t>Snapshots can be shared between accounts (prod to dev)</a:t>
            </a:r>
          </a:p>
          <a:p>
            <a:r>
              <a:rPr lang="en-US" dirty="0">
                <a:solidFill>
                  <a:srgbClr val="4D7076"/>
                </a:solidFill>
                <a:latin typeface="Muli Light" panose="020B0604020202020204" charset="0"/>
              </a:rPr>
              <a:t>	 – Accounts is similar to subscriptions in Azure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7076"/>
                </a:solidFill>
                <a:latin typeface="Muli Light" panose="020B0604020202020204" charset="0"/>
              </a:rPr>
              <a:t>Point in time restores (within 5 minutes)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7076"/>
                </a:solidFill>
                <a:latin typeface="Muli Light" panose="020B0604020202020204" charset="0"/>
              </a:rPr>
              <a:t>You can restore to a new RDS instance</a:t>
            </a:r>
          </a:p>
        </p:txBody>
      </p:sp>
    </p:spTree>
    <p:extLst>
      <p:ext uri="{BB962C8B-B14F-4D97-AF65-F5344CB8AC3E}">
        <p14:creationId xmlns:p14="http://schemas.microsoft.com/office/powerpoint/2010/main" val="220721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Backup / Restore – EC2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57DCFB7E-B3F3-4EF4-B104-CB006BA4A7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755753"/>
              </p:ext>
            </p:extLst>
          </p:nvPr>
        </p:nvGraphicFramePr>
        <p:xfrm>
          <a:off x="523512" y="1689196"/>
          <a:ext cx="6892541" cy="2344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24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4"/>
          <p:cNvSpPr txBox="1">
            <a:spLocks noGrp="1"/>
          </p:cNvSpPr>
          <p:nvPr>
            <p:ph type="title"/>
          </p:nvPr>
        </p:nvSpPr>
        <p:spPr>
          <a:xfrm>
            <a:off x="457199" y="510775"/>
            <a:ext cx="397192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Monitoring</a:t>
            </a:r>
            <a:endParaRPr dirty="0"/>
          </a:p>
        </p:txBody>
      </p:sp>
      <p:sp>
        <p:nvSpPr>
          <p:cNvPr id="1559" name="Google Shape;1559;p24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3541200" cy="32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/>
              <a:t>CloudWatch</a:t>
            </a:r>
            <a:r>
              <a:rPr lang="en-US" sz="1600" dirty="0"/>
              <a:t> </a:t>
            </a:r>
          </a:p>
          <a:p>
            <a:pPr marL="285750" indent="-285750"/>
            <a:r>
              <a:rPr lang="en-US" sz="1600" dirty="0"/>
              <a:t>Near real time info</a:t>
            </a:r>
          </a:p>
          <a:p>
            <a:pPr marL="285750" indent="-285750"/>
            <a:r>
              <a:rPr lang="en-US" sz="1600" dirty="0"/>
              <a:t>View multiple instances at once</a:t>
            </a:r>
          </a:p>
          <a:p>
            <a:pPr marL="285750" indent="-285750"/>
            <a:r>
              <a:rPr lang="en-US" sz="1600" dirty="0"/>
              <a:t>Trigger alerts</a:t>
            </a:r>
          </a:p>
          <a:p>
            <a:pPr marL="0" lvl="0" indent="0">
              <a:buNone/>
            </a:pPr>
            <a:endParaRPr lang="en-US" sz="1600" dirty="0"/>
          </a:p>
          <a:p>
            <a:pPr marL="0" lvl="0" indent="0">
              <a:buNone/>
            </a:pPr>
            <a:r>
              <a:rPr lang="en-US" sz="1600" b="1" dirty="0"/>
              <a:t>3rd party tools</a:t>
            </a:r>
          </a:p>
          <a:p>
            <a:pPr marL="285750" indent="-285750"/>
            <a:r>
              <a:rPr lang="en-US" sz="1600" dirty="0" err="1"/>
              <a:t>sp_whoisactive</a:t>
            </a:r>
            <a:endParaRPr lang="en-US" sz="1600" dirty="0"/>
          </a:p>
          <a:p>
            <a:pPr marL="285750" indent="-285750"/>
            <a:r>
              <a:rPr lang="en-US" sz="1600" dirty="0"/>
              <a:t>Sentry One</a:t>
            </a:r>
          </a:p>
          <a:p>
            <a:pPr marL="285750" indent="-285750"/>
            <a:r>
              <a:rPr lang="en-US" sz="1600" dirty="0"/>
              <a:t>Grafana</a:t>
            </a:r>
          </a:p>
        </p:txBody>
      </p:sp>
      <p:sp>
        <p:nvSpPr>
          <p:cNvPr id="1561" name="Google Shape;1561;p24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AC72B-B9EA-49AF-A15C-6E5A7A29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025" y="565522"/>
            <a:ext cx="4526204" cy="1976151"/>
          </a:xfrm>
          <a:prstGeom prst="rect">
            <a:avLst/>
          </a:prstGeom>
          <a:ln w="25400">
            <a:solidFill>
              <a:srgbClr val="27868B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A9844-0D3D-43E4-BCC0-B98868958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150" y="2571749"/>
            <a:ext cx="4526080" cy="1988253"/>
          </a:xfrm>
          <a:prstGeom prst="rect">
            <a:avLst/>
          </a:prstGeom>
          <a:ln w="25400">
            <a:solidFill>
              <a:srgbClr val="27868B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8"/>
          <p:cNvSpPr txBox="1">
            <a:spLocks noGrp="1"/>
          </p:cNvSpPr>
          <p:nvPr>
            <p:ph type="ctrTitle"/>
          </p:nvPr>
        </p:nvSpPr>
        <p:spPr>
          <a:xfrm>
            <a:off x="543900" y="827654"/>
            <a:ext cx="3438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200" b="1" dirty="0">
              <a:solidFill>
                <a:srgbClr val="50B883"/>
              </a:solidFill>
            </a:endParaRPr>
          </a:p>
          <a:p>
            <a:pPr lvl="0"/>
            <a:r>
              <a:rPr lang="en-GB" dirty="0"/>
              <a:t>Deep dive into RDS</a:t>
            </a:r>
            <a:endParaRPr dirty="0"/>
          </a:p>
        </p:txBody>
      </p:sp>
      <p:sp>
        <p:nvSpPr>
          <p:cNvPr id="1503" name="Google Shape;1503;p18"/>
          <p:cNvSpPr txBox="1">
            <a:spLocks noGrp="1"/>
          </p:cNvSpPr>
          <p:nvPr>
            <p:ph type="subTitle" idx="1"/>
          </p:nvPr>
        </p:nvSpPr>
        <p:spPr>
          <a:xfrm>
            <a:off x="543900" y="2085109"/>
            <a:ext cx="3438600" cy="2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GB" sz="1500" dirty="0"/>
              <a:t>Versions and Editions</a:t>
            </a:r>
          </a:p>
          <a:p>
            <a:pPr marL="0" lvl="0" indent="0">
              <a:lnSpc>
                <a:spcPct val="150000"/>
              </a:lnSpc>
            </a:pPr>
            <a:r>
              <a:rPr lang="en-GB" sz="1500" dirty="0"/>
              <a:t>Instance types</a:t>
            </a:r>
          </a:p>
          <a:p>
            <a:pPr marL="0" lvl="0" indent="0">
              <a:lnSpc>
                <a:spcPct val="150000"/>
              </a:lnSpc>
            </a:pPr>
            <a:r>
              <a:rPr lang="en-GB" sz="1500" dirty="0"/>
              <a:t>Storage types</a:t>
            </a:r>
          </a:p>
          <a:p>
            <a:pPr marL="0" lvl="0" indent="0">
              <a:lnSpc>
                <a:spcPct val="150000"/>
              </a:lnSpc>
            </a:pPr>
            <a:r>
              <a:rPr lang="en-GB" sz="1500" dirty="0"/>
              <a:t>HA/DR</a:t>
            </a:r>
          </a:p>
          <a:p>
            <a:pPr marL="0" lvl="0" indent="0">
              <a:lnSpc>
                <a:spcPct val="150000"/>
              </a:lnSpc>
            </a:pPr>
            <a:r>
              <a:rPr lang="en-GB" sz="1500" dirty="0"/>
              <a:t>Security</a:t>
            </a:r>
          </a:p>
          <a:p>
            <a:pPr marL="0" lvl="0" indent="0">
              <a:lnSpc>
                <a:spcPct val="150000"/>
              </a:lnSpc>
            </a:pPr>
            <a:r>
              <a:rPr lang="en-GB" sz="1500" dirty="0"/>
              <a:t>Encryption</a:t>
            </a:r>
          </a:p>
          <a:p>
            <a:pPr marL="0" lvl="0" indent="0">
              <a:lnSpc>
                <a:spcPct val="150000"/>
              </a:lnSpc>
            </a:pPr>
            <a:r>
              <a:rPr lang="en-GB" sz="1500" dirty="0"/>
              <a:t>Parameter groups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RDS – Versions &amp; Editions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68FF7C-16B9-4BF8-93DE-AAFD8FCA60C6}"/>
              </a:ext>
            </a:extLst>
          </p:cNvPr>
          <p:cNvSpPr txBox="1">
            <a:spLocks/>
          </p:cNvSpPr>
          <p:nvPr/>
        </p:nvSpPr>
        <p:spPr>
          <a:xfrm>
            <a:off x="330921" y="1577540"/>
            <a:ext cx="6408301" cy="238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▪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□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Express</a:t>
            </a:r>
          </a:p>
          <a:p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Web</a:t>
            </a:r>
          </a:p>
          <a:p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Standard</a:t>
            </a:r>
          </a:p>
          <a:p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Enterprise</a:t>
            </a:r>
          </a:p>
          <a:p>
            <a:endParaRPr lang="en-US" sz="1600" dirty="0">
              <a:latin typeface="Muli Light" panose="020B0604020202020204" charset="0"/>
              <a:cs typeface="Leelawadee" panose="020B0502040204020203" pitchFamily="34" charset="-34"/>
            </a:endParaRPr>
          </a:p>
          <a:p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2012 – 2017 </a:t>
            </a:r>
            <a:endParaRPr lang="en-US" sz="1600" dirty="0">
              <a:latin typeface="Muli Light" panose="020B0604020202020204" charset="0"/>
              <a:cs typeface="Leelawadee" panose="020B0502040204020203" pitchFamily="34" charset="-34"/>
            </a:endParaRPr>
          </a:p>
          <a:p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SQL Server 2008 R2 was removed from options on 1</a:t>
            </a:r>
            <a:r>
              <a:rPr lang="en-US" sz="1600" baseline="30000" dirty="0">
                <a:latin typeface="Muli Light" panose="020B0604020202020204" charset="0"/>
                <a:cs typeface="Leelawadee" panose="020B0502040204020203" pitchFamily="34" charset="-34"/>
              </a:rPr>
              <a:t>st</a:t>
            </a:r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 June 2019.</a:t>
            </a:r>
          </a:p>
          <a:p>
            <a:r>
              <a:rPr lang="en-US" sz="1600" b="1" dirty="0">
                <a:solidFill>
                  <a:srgbClr val="FF0000"/>
                </a:solidFill>
                <a:latin typeface="Muli Light" panose="020B0604020202020204" charset="0"/>
              </a:rPr>
              <a:t>Customers who didn’t act were automatically upgraded </a:t>
            </a:r>
            <a:r>
              <a:rPr lang="en-US" sz="1600" b="1" dirty="0">
                <a:solidFill>
                  <a:srgbClr val="27868B"/>
                </a:solidFill>
                <a:latin typeface="Muli Light" panose="020B0604020202020204" charset="0"/>
              </a:rPr>
              <a:t>🤦‍♂️</a:t>
            </a:r>
            <a:endParaRPr lang="en-GB" sz="1600" dirty="0">
              <a:solidFill>
                <a:srgbClr val="27868B"/>
              </a:solidFill>
              <a:latin typeface="Muli Light" panose="020B0604020202020204" charset="0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948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RDS – Instance Types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68FF7C-16B9-4BF8-93DE-AAFD8FCA60C6}"/>
              </a:ext>
            </a:extLst>
          </p:cNvPr>
          <p:cNvSpPr txBox="1">
            <a:spLocks/>
          </p:cNvSpPr>
          <p:nvPr/>
        </p:nvSpPr>
        <p:spPr>
          <a:xfrm>
            <a:off x="330921" y="1577540"/>
            <a:ext cx="4774479" cy="264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▪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□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lvl="0"/>
            <a:r>
              <a:rPr lang="en-US" sz="2000" dirty="0">
                <a:latin typeface="Muli Light" panose="020B0604020202020204" charset="0"/>
                <a:cs typeface="Leelawadee" panose="020B0502040204020203" pitchFamily="34" charset="-34"/>
              </a:rPr>
              <a:t>T2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Lowest Cost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Burstable Performance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t2.micro = 1vCPU | 1 </a:t>
            </a:r>
            <a:r>
              <a:rPr lang="en-US" sz="1600" dirty="0" err="1">
                <a:latin typeface="Muli Light" panose="020B0604020202020204" charset="0"/>
                <a:cs typeface="Leelawadee" panose="020B0502040204020203" pitchFamily="34" charset="-34"/>
              </a:rPr>
              <a:t>GiB</a:t>
            </a:r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 RAM</a:t>
            </a:r>
          </a:p>
          <a:p>
            <a:r>
              <a:rPr lang="en-US" sz="2000" dirty="0">
                <a:latin typeface="Muli Light" panose="020B0604020202020204" charset="0"/>
                <a:cs typeface="Leelawadee" panose="020B0502040204020203" pitchFamily="34" charset="-34"/>
              </a:rPr>
              <a:t>M4/M5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General Purpose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M5 is latest Generation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m5.xlarge = 4vCPU | 16 </a:t>
            </a:r>
            <a:r>
              <a:rPr lang="en-US" sz="1600" dirty="0" err="1">
                <a:latin typeface="Muli Light" panose="020B0604020202020204" charset="0"/>
                <a:cs typeface="Leelawadee" panose="020B0502040204020203" pitchFamily="34" charset="-34"/>
              </a:rPr>
              <a:t>GiB</a:t>
            </a:r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 RAM</a:t>
            </a:r>
          </a:p>
          <a:p>
            <a:r>
              <a:rPr lang="en-US" sz="2000" dirty="0">
                <a:latin typeface="Muli Light" panose="020B0604020202020204" charset="0"/>
                <a:cs typeface="Leelawadee" panose="020B0502040204020203" pitchFamily="34" charset="-34"/>
              </a:rPr>
              <a:t>R4/R5</a:t>
            </a:r>
          </a:p>
          <a:p>
            <a:pPr lvl="1"/>
            <a:r>
              <a:rPr lang="en-US" sz="1700" dirty="0">
                <a:latin typeface="Muli Light" panose="020B0604020202020204" charset="0"/>
                <a:cs typeface="Leelawadee" panose="020B0502040204020203" pitchFamily="34" charset="-34"/>
              </a:rPr>
              <a:t>Memory optimized</a:t>
            </a:r>
          </a:p>
          <a:p>
            <a:pPr lvl="1"/>
            <a:r>
              <a:rPr lang="en-GB" sz="1700" dirty="0">
                <a:latin typeface="Muli Light" panose="020B0604020202020204" charset="0"/>
              </a:rPr>
              <a:t>R4 latest generation</a:t>
            </a:r>
          </a:p>
          <a:p>
            <a:pPr lvl="1"/>
            <a:r>
              <a:rPr lang="en-US" dirty="0">
                <a:latin typeface="Muli Light" panose="020B0604020202020204" charset="0"/>
                <a:cs typeface="Leelawadee" panose="020B0502040204020203" pitchFamily="34" charset="-34"/>
              </a:rPr>
              <a:t>r4.xlarge = 4vCPU | 32 </a:t>
            </a:r>
            <a:r>
              <a:rPr lang="en-US" dirty="0" err="1">
                <a:latin typeface="Muli Light" panose="020B0604020202020204" charset="0"/>
                <a:cs typeface="Leelawadee" panose="020B0502040204020203" pitchFamily="34" charset="-34"/>
              </a:rPr>
              <a:t>GiB</a:t>
            </a:r>
            <a:r>
              <a:rPr lang="en-US" dirty="0">
                <a:latin typeface="Muli Light" panose="020B0604020202020204" charset="0"/>
                <a:cs typeface="Leelawadee" panose="020B0502040204020203" pitchFamily="34" charset="-34"/>
              </a:rPr>
              <a:t> RAM</a:t>
            </a:r>
          </a:p>
          <a:p>
            <a:pPr lvl="1"/>
            <a:endParaRPr lang="en-GB" sz="1700" dirty="0">
              <a:latin typeface="Muli Light" panose="020B0604020202020204" charset="0"/>
            </a:endParaRPr>
          </a:p>
          <a:p>
            <a:endParaRPr lang="en-US" sz="1600" dirty="0">
              <a:latin typeface="Muli Light" panose="020B0604020202020204" charset="0"/>
              <a:cs typeface="Leelawadee" panose="020B0502040204020203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16B15-49DC-486A-9FEC-DD1D20552336}"/>
              </a:ext>
            </a:extLst>
          </p:cNvPr>
          <p:cNvSpPr txBox="1"/>
          <p:nvPr/>
        </p:nvSpPr>
        <p:spPr>
          <a:xfrm>
            <a:off x="5243945" y="3695489"/>
            <a:ext cx="2175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ED155"/>
                </a:solidFill>
                <a:latin typeface="Muli Black" panose="020B0604020202020204" charset="0"/>
              </a:rPr>
              <a:t>$200 more but no increased licensing $$</a:t>
            </a:r>
            <a:endParaRPr lang="en-GB" dirty="0">
              <a:solidFill>
                <a:srgbClr val="9ED155"/>
              </a:solidFill>
              <a:latin typeface="Muli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6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RDS – Storage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68FF7C-16B9-4BF8-93DE-AAFD8FCA60C6}"/>
              </a:ext>
            </a:extLst>
          </p:cNvPr>
          <p:cNvSpPr txBox="1">
            <a:spLocks/>
          </p:cNvSpPr>
          <p:nvPr/>
        </p:nvSpPr>
        <p:spPr>
          <a:xfrm>
            <a:off x="330921" y="1577540"/>
            <a:ext cx="4774479" cy="264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▪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□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 lang="en-US" sz="1600" dirty="0">
              <a:latin typeface="Muli Light" panose="020B0604020202020204" charset="0"/>
              <a:cs typeface="Leelawadee" panose="020B0502040204020203" pitchFamily="34" charset="-34"/>
            </a:endParaRPr>
          </a:p>
        </p:txBody>
      </p:sp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5E527BC2-D047-494A-9BBB-CC961E2D6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9542857"/>
              </p:ext>
            </p:extLst>
          </p:nvPr>
        </p:nvGraphicFramePr>
        <p:xfrm>
          <a:off x="547827" y="1479008"/>
          <a:ext cx="6815864" cy="3278518"/>
        </p:xfrm>
        <a:graphic>
          <a:graphicData uri="http://schemas.openxmlformats.org/drawingml/2006/table">
            <a:tbl>
              <a:tblPr firstRow="1" bandRow="1">
                <a:noFill/>
                <a:tableStyleId>{00A15C55-8517-42AA-B614-E9B94910E393}</a:tableStyleId>
              </a:tblPr>
              <a:tblGrid>
                <a:gridCol w="1995740">
                  <a:extLst>
                    <a:ext uri="{9D8B030D-6E8A-4147-A177-3AD203B41FA5}">
                      <a16:colId xmlns:a16="http://schemas.microsoft.com/office/drawing/2014/main" val="1465768652"/>
                    </a:ext>
                  </a:extLst>
                </a:gridCol>
                <a:gridCol w="4820124">
                  <a:extLst>
                    <a:ext uri="{9D8B030D-6E8A-4147-A177-3AD203B41FA5}">
                      <a16:colId xmlns:a16="http://schemas.microsoft.com/office/drawing/2014/main" val="70928135"/>
                    </a:ext>
                  </a:extLst>
                </a:gridCol>
              </a:tblGrid>
              <a:tr h="57146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b="1" i="0" u="none" strike="noStrike" cap="all" spc="150" dirty="0">
                          <a:solidFill>
                            <a:schemeClr val="lt1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All EDITIONS</a:t>
                      </a:r>
                    </a:p>
                  </a:txBody>
                  <a:tcPr marL="119445" marR="119445" marT="119445" marB="11944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27868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8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Muli Light" panose="020B0604020202020204" charset="0"/>
                        <a:cs typeface="Leelawadee" panose="020B0502040204020203" pitchFamily="34" charset="-34"/>
                      </a:endParaRPr>
                    </a:p>
                  </a:txBody>
                  <a:tcPr marL="119445" marR="119445" marT="119445" marB="11944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2786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439389"/>
                  </a:ext>
                </a:extLst>
              </a:tr>
              <a:tr h="9023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Magnetic *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7868B"/>
                        </a:solidFill>
                        <a:effectLst/>
                        <a:uLnTx/>
                        <a:uFillTx/>
                        <a:latin typeface="Muli Light" panose="020B0604020202020204" charset="0"/>
                        <a:ea typeface="+mn-ea"/>
                        <a:cs typeface="Leelawadee" panose="020B0502040204020203" pitchFamily="34" charset="-34"/>
                      </a:endParaRPr>
                    </a:p>
                  </a:txBody>
                  <a:tcPr marL="119445" marR="119445" marT="119445" marB="1194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Min: 200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GiB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 Enterprise/Standard editions, 20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GiB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 Web/Express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Max: 1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TiB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 all editions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7868B"/>
                        </a:solidFill>
                        <a:effectLst/>
                        <a:uLnTx/>
                        <a:uFillTx/>
                        <a:latin typeface="Muli Light" panose="020B0604020202020204" charset="0"/>
                        <a:ea typeface="+mn-ea"/>
                        <a:cs typeface="Leelawadee" panose="020B0502040204020203" pitchFamily="34" charset="-34"/>
                      </a:endParaRPr>
                    </a:p>
                  </a:txBody>
                  <a:tcPr marL="119445" marR="119445" marT="119445" marB="1194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7530"/>
                  </a:ext>
                </a:extLst>
              </a:tr>
              <a:tr h="9023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General Purpose (SSD)</a:t>
                      </a:r>
                    </a:p>
                  </a:txBody>
                  <a:tcPr marL="119445" marR="119445" marT="119445" marB="1194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FBB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Min: </a:t>
                      </a:r>
                      <a:r>
                        <a:rPr lang="en-US" sz="14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200 </a:t>
                      </a:r>
                      <a:r>
                        <a:rPr lang="en-US" sz="1400" b="0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GiB</a:t>
                      </a:r>
                      <a:r>
                        <a:rPr lang="en-US" sz="14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 Enterprise/Standard editions, 20 </a:t>
                      </a:r>
                      <a:r>
                        <a:rPr lang="en-US" sz="1400" b="0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GiB</a:t>
                      </a:r>
                      <a:r>
                        <a:rPr lang="en-US" sz="14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 Web/Express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Max: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16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TiB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 all editions</a:t>
                      </a:r>
                      <a:endParaRPr lang="en-GB" sz="14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Muli Light" panose="020B0604020202020204" charset="0"/>
                        <a:cs typeface="Leelawadee" panose="020B0502040204020203" pitchFamily="34" charset="-34"/>
                      </a:endParaRPr>
                    </a:p>
                  </a:txBody>
                  <a:tcPr marL="119445" marR="119445" marT="119445" marB="1194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FB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97096"/>
                  </a:ext>
                </a:extLst>
              </a:tr>
              <a:tr h="902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cap="none" spc="0" dirty="0">
                          <a:solidFill>
                            <a:srgbClr val="27868B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Provisioned IOPS (SSD)</a:t>
                      </a:r>
                      <a:endParaRPr lang="en-GB" sz="1400" b="0" i="0" u="none" strike="noStrike" cap="none" spc="0" dirty="0">
                        <a:solidFill>
                          <a:srgbClr val="27868B"/>
                        </a:solidFill>
                        <a:effectLst/>
                        <a:latin typeface="Muli Light" panose="020B0604020202020204" charset="0"/>
                        <a:cs typeface="Leelawadee" panose="020B0502040204020203" pitchFamily="34" charset="-34"/>
                      </a:endParaRPr>
                    </a:p>
                  </a:txBody>
                  <a:tcPr marL="119445" marR="119445" marT="119445" marB="1194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Min: </a:t>
                      </a:r>
                      <a:r>
                        <a:rPr lang="en-US" sz="1400" b="0" i="0" u="none" strike="noStrike" cap="none" spc="0" dirty="0">
                          <a:solidFill>
                            <a:srgbClr val="27868B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200 </a:t>
                      </a:r>
                      <a:r>
                        <a:rPr lang="en-US" sz="1400" b="0" i="0" u="none" strike="noStrike" cap="none" spc="0" dirty="0" err="1">
                          <a:solidFill>
                            <a:srgbClr val="27868B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GiB</a:t>
                      </a:r>
                      <a:r>
                        <a:rPr lang="en-US" sz="1400" b="0" i="0" u="none" strike="noStrike" cap="none" spc="0" dirty="0">
                          <a:solidFill>
                            <a:srgbClr val="27868B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 Enterprise/Standard editions, 100 </a:t>
                      </a:r>
                      <a:r>
                        <a:rPr lang="en-US" sz="1400" b="0" i="0" u="none" strike="noStrike" cap="none" spc="0" dirty="0" err="1">
                          <a:solidFill>
                            <a:srgbClr val="27868B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GiB</a:t>
                      </a:r>
                      <a:r>
                        <a:rPr lang="en-US" sz="1400" b="0" i="0" u="none" strike="noStrike" cap="none" spc="0" dirty="0">
                          <a:solidFill>
                            <a:srgbClr val="27868B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 Web/Express</a:t>
                      </a:r>
                    </a:p>
                    <a:p>
                      <a:pPr algn="l" fontAlgn="ctr"/>
                      <a:r>
                        <a:rPr lang="en-US" sz="1400" b="0" i="0" u="none" strike="noStrike" cap="none" spc="0" dirty="0">
                          <a:solidFill>
                            <a:srgbClr val="27868B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Max: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16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TiB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7868B"/>
                          </a:solidFill>
                          <a:effectLst/>
                          <a:uLnTx/>
                          <a:uFillTx/>
                          <a:latin typeface="Muli Light" panose="020B0604020202020204" charset="0"/>
                          <a:ea typeface="+mn-ea"/>
                          <a:cs typeface="Leelawadee" panose="020B0502040204020203" pitchFamily="34" charset="-34"/>
                        </a:rPr>
                        <a:t> all editions</a:t>
                      </a:r>
                      <a:endParaRPr lang="en-GB" sz="1400" b="0" i="0" u="none" strike="noStrike" cap="none" spc="0" dirty="0">
                        <a:solidFill>
                          <a:srgbClr val="27868B"/>
                        </a:solidFill>
                        <a:effectLst/>
                        <a:latin typeface="Muli Light" panose="020B0604020202020204" charset="0"/>
                        <a:cs typeface="Leelawadee" panose="020B0502040204020203" pitchFamily="34" charset="-34"/>
                      </a:endParaRPr>
                    </a:p>
                  </a:txBody>
                  <a:tcPr marL="119445" marR="119445" marT="119445" marB="11944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67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617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EEEA692-057D-4C2D-9FB9-798409F8E04C}"/>
              </a:ext>
            </a:extLst>
          </p:cNvPr>
          <p:cNvGrpSpPr/>
          <p:nvPr/>
        </p:nvGrpSpPr>
        <p:grpSpPr>
          <a:xfrm>
            <a:off x="3129401" y="4083175"/>
            <a:ext cx="4539087" cy="693791"/>
            <a:chOff x="4002540" y="-3710376"/>
            <a:chExt cx="6339840" cy="678349"/>
          </a:xfrm>
        </p:grpSpPr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7AD1E9A9-77F7-44C8-95DD-3548ECA2949D}"/>
                </a:ext>
              </a:extLst>
            </p:cNvPr>
            <p:cNvSpPr/>
            <p:nvPr/>
          </p:nvSpPr>
          <p:spPr>
            <a:xfrm rot="5400000">
              <a:off x="6869850" y="-6577686"/>
              <a:ext cx="605219" cy="6339840"/>
            </a:xfrm>
            <a:prstGeom prst="round2Same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: Top Corners Rounded 4">
              <a:extLst>
                <a:ext uri="{FF2B5EF4-FFF2-40B4-BE49-F238E27FC236}">
                  <a16:creationId xmlns:a16="http://schemas.microsoft.com/office/drawing/2014/main" id="{1AD4912D-B701-4379-864D-7B0B02E48281}"/>
                </a:ext>
              </a:extLst>
            </p:cNvPr>
            <p:cNvSpPr txBox="1"/>
            <p:nvPr/>
          </p:nvSpPr>
          <p:spPr>
            <a:xfrm>
              <a:off x="4309143" y="-3578158"/>
              <a:ext cx="6033237" cy="546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32385" rIns="64770" bIns="32385" numCol="1" spcCol="1270" anchor="ctr" anchorCtr="0">
              <a:noAutofit/>
            </a:bodyPr>
            <a:lstStyle/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dirty="0">
                <a:latin typeface="Muli Light" panose="020B0604020202020204" charset="0"/>
                <a:cs typeface="Leelawadee" panose="020B0502040204020203" pitchFamily="34" charset="-34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B7DBA2-2E3F-4189-8277-38B3284DC184}"/>
              </a:ext>
            </a:extLst>
          </p:cNvPr>
          <p:cNvGrpSpPr/>
          <p:nvPr/>
        </p:nvGrpSpPr>
        <p:grpSpPr>
          <a:xfrm>
            <a:off x="3129401" y="3248271"/>
            <a:ext cx="4539086" cy="618996"/>
            <a:chOff x="3566162" y="63681"/>
            <a:chExt cx="6339840" cy="605219"/>
          </a:xfrm>
        </p:grpSpPr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AA85D4F9-6AC4-44F8-89E1-4658D130B577}"/>
                </a:ext>
              </a:extLst>
            </p:cNvPr>
            <p:cNvSpPr/>
            <p:nvPr/>
          </p:nvSpPr>
          <p:spPr>
            <a:xfrm rot="5400000">
              <a:off x="6433472" y="-2803629"/>
              <a:ext cx="605219" cy="6339840"/>
            </a:xfrm>
            <a:prstGeom prst="round2Same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ectangle: Top Corners Rounded 4">
              <a:extLst>
                <a:ext uri="{FF2B5EF4-FFF2-40B4-BE49-F238E27FC236}">
                  <a16:creationId xmlns:a16="http://schemas.microsoft.com/office/drawing/2014/main" id="{E80E4C97-8F70-4BE3-AB4C-DF7C9704973C}"/>
                </a:ext>
              </a:extLst>
            </p:cNvPr>
            <p:cNvSpPr txBox="1"/>
            <p:nvPr/>
          </p:nvSpPr>
          <p:spPr>
            <a:xfrm>
              <a:off x="3756660" y="106769"/>
              <a:ext cx="6033234" cy="546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32385" rIns="64770" bIns="32385" numCol="1" spcCol="1270" anchor="ctr" anchorCtr="0">
              <a:noAutofit/>
            </a:bodyPr>
            <a:lstStyle/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dirty="0">
                  <a:latin typeface="Muli Light" panose="020B0604020202020204" charset="0"/>
                  <a:cs typeface="Leelawadee" panose="020B0502040204020203" pitchFamily="34" charset="-34"/>
                </a:rPr>
                <a:t>No manual intervention needed to fix original primary in case of failover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AD90A4-E32C-4F4F-96A5-6B55BAF9FDE2}"/>
              </a:ext>
            </a:extLst>
          </p:cNvPr>
          <p:cNvGrpSpPr/>
          <p:nvPr/>
        </p:nvGrpSpPr>
        <p:grpSpPr>
          <a:xfrm>
            <a:off x="3129402" y="2435175"/>
            <a:ext cx="4539087" cy="755910"/>
            <a:chOff x="3566158" y="-86186"/>
            <a:chExt cx="6339840" cy="739086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70381477-700A-49D0-A738-3E92A76E3730}"/>
                </a:ext>
              </a:extLst>
            </p:cNvPr>
            <p:cNvSpPr/>
            <p:nvPr/>
          </p:nvSpPr>
          <p:spPr>
            <a:xfrm rot="5400000">
              <a:off x="6433468" y="-2953496"/>
              <a:ext cx="605219" cy="6339840"/>
            </a:xfrm>
            <a:prstGeom prst="round2Same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: Top Corners Rounded 4">
              <a:extLst>
                <a:ext uri="{FF2B5EF4-FFF2-40B4-BE49-F238E27FC236}">
                  <a16:creationId xmlns:a16="http://schemas.microsoft.com/office/drawing/2014/main" id="{6C0963AE-F500-4BFB-9587-23E2B246BAD4}"/>
                </a:ext>
              </a:extLst>
            </p:cNvPr>
            <p:cNvSpPr txBox="1"/>
            <p:nvPr/>
          </p:nvSpPr>
          <p:spPr>
            <a:xfrm>
              <a:off x="3756660" y="106769"/>
              <a:ext cx="5965507" cy="546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32385" rIns="64770" bIns="32385" numCol="1" spcCol="1270" anchor="ctr" anchorCtr="0">
              <a:noAutofit/>
            </a:bodyPr>
            <a:lstStyle/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dirty="0">
                  <a:latin typeface="Muli Light" panose="020B0604020202020204" charset="0"/>
                  <a:cs typeface="Leelawadee" panose="020B0502040204020203" pitchFamily="34" charset="-34"/>
                </a:rPr>
                <a:t>Automatically chosen depending on version / edition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dirty="0">
                  <a:latin typeface="Muli Light" panose="020B0604020202020204" charset="0"/>
                  <a:cs typeface="Leelawadee" panose="020B0502040204020203" pitchFamily="34" charset="-34"/>
                </a:rPr>
                <a:t>No readable secondary with AGs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200" kern="1200" dirty="0">
                <a:latin typeface="Muli Light" panose="020B0604020202020204" charset="0"/>
                <a:cs typeface="Leelawadee" panose="020B0502040204020203" pitchFamily="34" charset="-34"/>
              </a:endParaRPr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FEB82A-DAEA-4558-8970-6948BD922B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8022339"/>
              </p:ext>
            </p:extLst>
          </p:nvPr>
        </p:nvGraphicFramePr>
        <p:xfrm>
          <a:off x="290222" y="1451701"/>
          <a:ext cx="7570718" cy="3330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4004722-6A10-42B8-AF51-B99FBB912C66}"/>
              </a:ext>
            </a:extLst>
          </p:cNvPr>
          <p:cNvGrpSpPr/>
          <p:nvPr/>
        </p:nvGrpSpPr>
        <p:grpSpPr>
          <a:xfrm>
            <a:off x="3156034" y="1582418"/>
            <a:ext cx="4539086" cy="618996"/>
            <a:chOff x="3566160" y="77225"/>
            <a:chExt cx="6339840" cy="605219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93B6B79E-A81B-473C-B7AC-A5B6326EA4BA}"/>
                </a:ext>
              </a:extLst>
            </p:cNvPr>
            <p:cNvSpPr/>
            <p:nvPr/>
          </p:nvSpPr>
          <p:spPr>
            <a:xfrm rot="5400000">
              <a:off x="6433470" y="-2790085"/>
              <a:ext cx="605219" cy="6339840"/>
            </a:xfrm>
            <a:prstGeom prst="round2Same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Top Corners Rounded 4">
              <a:extLst>
                <a:ext uri="{FF2B5EF4-FFF2-40B4-BE49-F238E27FC236}">
                  <a16:creationId xmlns:a16="http://schemas.microsoft.com/office/drawing/2014/main" id="{2224A42F-1032-4C96-95A7-9F3EEF1C13D2}"/>
                </a:ext>
              </a:extLst>
            </p:cNvPr>
            <p:cNvSpPr txBox="1"/>
            <p:nvPr/>
          </p:nvSpPr>
          <p:spPr>
            <a:xfrm>
              <a:off x="3756660" y="106769"/>
              <a:ext cx="6033237" cy="546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32385" rIns="64770" bIns="32385" numCol="1" spcCol="1270" anchor="ctr" anchorCtr="0">
              <a:noAutofit/>
            </a:bodyPr>
            <a:lstStyle/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dirty="0">
                  <a:latin typeface="Muli Light" panose="020B0604020202020204" charset="0"/>
                  <a:cs typeface="Leelawadee" panose="020B0502040204020203" pitchFamily="34" charset="-34"/>
                </a:rPr>
                <a:t>Just tell AWS you want to go Multi-AZ</a:t>
              </a:r>
            </a:p>
          </p:txBody>
        </p:sp>
      </p:grpSp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RDS – Multi AZ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Muli Light" panose="020B0604020202020204" charset="0"/>
              </a:rPr>
              <a:t>19</a:t>
            </a:fld>
            <a:endParaRPr>
              <a:latin typeface="Muli Light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4F5D3C-11FF-46E8-ABCB-D7B6E9C174B7}"/>
              </a:ext>
            </a:extLst>
          </p:cNvPr>
          <p:cNvSpPr/>
          <p:nvPr/>
        </p:nvSpPr>
        <p:spPr>
          <a:xfrm>
            <a:off x="3265790" y="4263407"/>
            <a:ext cx="327525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1" indent="-171450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 dirty="0">
                <a:latin typeface="Muli Light" panose="020B0604020202020204" charset="0"/>
                <a:cs typeface="Leelawadee" panose="020B0502040204020203" pitchFamily="34" charset="-34"/>
              </a:rPr>
              <a:t>P</a:t>
            </a:r>
            <a:r>
              <a:rPr lang="en-GB" sz="1200" dirty="0">
                <a:latin typeface="Muli Light" panose="020B0604020202020204" charset="0"/>
                <a:cs typeface="Leelawadee" panose="020B0502040204020203" pitchFamily="34" charset="-34"/>
              </a:rPr>
              <a:t>ick a time to test that suits your business</a:t>
            </a:r>
          </a:p>
        </p:txBody>
      </p:sp>
    </p:spTree>
    <p:extLst>
      <p:ext uri="{BB962C8B-B14F-4D97-AF65-F5344CB8AC3E}">
        <p14:creationId xmlns:p14="http://schemas.microsoft.com/office/powerpoint/2010/main" val="231816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7"/>
          <p:cNvSpPr txBox="1">
            <a:spLocks noGrp="1"/>
          </p:cNvSpPr>
          <p:nvPr>
            <p:ph type="ctrTitle" idx="4294967295"/>
          </p:nvPr>
        </p:nvSpPr>
        <p:spPr>
          <a:xfrm>
            <a:off x="1141750" y="1198272"/>
            <a:ext cx="4024200" cy="7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1495" name="Google Shape;1495;p17"/>
          <p:cNvSpPr txBox="1">
            <a:spLocks noGrp="1"/>
          </p:cNvSpPr>
          <p:nvPr>
            <p:ph type="subTitle" idx="4294967295"/>
          </p:nvPr>
        </p:nvSpPr>
        <p:spPr>
          <a:xfrm>
            <a:off x="1141750" y="1767551"/>
            <a:ext cx="5028529" cy="2284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b="1" dirty="0">
                <a:latin typeface="Muli Light" panose="020B0604020202020204" charset="0"/>
                <a:cs typeface="Leelawadee" panose="020B0502040204020203" pitchFamily="34" charset="-34"/>
              </a:rPr>
              <a:t>John</a:t>
            </a:r>
            <a:r>
              <a:rPr lang="en-US" sz="1800" dirty="0">
                <a:latin typeface="Muli Light" panose="020B0604020202020204" charset="0"/>
                <a:cs typeface="Leelawadee" panose="020B0502040204020203" pitchFamily="34" charset="-34"/>
              </a:rPr>
              <a:t> </a:t>
            </a:r>
            <a:r>
              <a:rPr lang="en-US" sz="1800" b="1" dirty="0">
                <a:latin typeface="Muli Light" panose="020B0604020202020204" charset="0"/>
                <a:cs typeface="Leelawadee" panose="020B0502040204020203" pitchFamily="34" charset="-34"/>
              </a:rPr>
              <a:t>McCormack</a:t>
            </a:r>
          </a:p>
          <a:p>
            <a:pPr marL="285750" indent="-285750"/>
            <a:r>
              <a:rPr lang="en-US" sz="1800" dirty="0">
                <a:latin typeface="Muli Light" panose="020B0604020202020204" charset="0"/>
                <a:cs typeface="Leelawadee" panose="020B0502040204020203" pitchFamily="34" charset="-34"/>
              </a:rPr>
              <a:t>DBA since 2012</a:t>
            </a:r>
          </a:p>
          <a:p>
            <a:pPr marL="285750" indent="-285750"/>
            <a:endParaRPr lang="en-US" sz="1800" dirty="0">
              <a:latin typeface="Muli Light" panose="020B0604020202020204" charset="0"/>
              <a:cs typeface="Leelawadee" panose="020B0502040204020203" pitchFamily="34" charset="-34"/>
            </a:endParaRPr>
          </a:p>
          <a:p>
            <a:pPr marL="285750" indent="-285750"/>
            <a:r>
              <a:rPr lang="en-US" sz="1800" dirty="0">
                <a:solidFill>
                  <a:srgbClr val="0070C0"/>
                </a:solidFill>
                <a:latin typeface="Muli Light" panose="020B0604020202020204" charset="0"/>
                <a:cs typeface="Leelawadee" panose="020B0502040204020203" pitchFamily="34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https://johnmccormack.it</a:t>
            </a:r>
            <a:r>
              <a:rPr lang="en-US" sz="1800" dirty="0">
                <a:solidFill>
                  <a:srgbClr val="0070C0"/>
                </a:solidFill>
                <a:latin typeface="Muli Light" panose="020B0604020202020204" charset="0"/>
                <a:cs typeface="Leelawadee" panose="020B0502040204020203" pitchFamily="34" charset="-34"/>
              </a:rPr>
              <a:t>  </a:t>
            </a:r>
          </a:p>
          <a:p>
            <a:pPr marL="285750" indent="-285750"/>
            <a:r>
              <a:rPr lang="en-US" sz="1800" dirty="0">
                <a:solidFill>
                  <a:srgbClr val="0070C0"/>
                </a:solidFill>
                <a:latin typeface="Muli Light" panose="020B0604020202020204" charset="0"/>
                <a:cs typeface="Leelawadee" panose="020B0502040204020203" pitchFamily="34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1800" dirty="0" err="1">
                <a:solidFill>
                  <a:srgbClr val="0070C0"/>
                </a:solidFill>
                <a:latin typeface="Muli Light" panose="020B0604020202020204" charset="0"/>
                <a:cs typeface="Leelawadee" panose="020B0502040204020203" pitchFamily="34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actualjohn</a:t>
            </a:r>
            <a:endParaRPr lang="en-US" sz="1800" dirty="0">
              <a:solidFill>
                <a:srgbClr val="0070C0"/>
              </a:solidFill>
              <a:latin typeface="Muli Light" panose="020B0604020202020204" charset="0"/>
              <a:cs typeface="Leelawadee" panose="020B0502040204020203" pitchFamily="34" charset="-34"/>
            </a:endParaRPr>
          </a:p>
          <a:p>
            <a:pPr marL="285750" indent="-285750"/>
            <a:r>
              <a:rPr lang="en-GB" sz="1800" dirty="0">
                <a:hlinkClick r:id="rId5"/>
              </a:rPr>
              <a:t>https://linkedin.com/in/johnmccormackdba/</a:t>
            </a:r>
            <a:endParaRPr lang="en-US" sz="1800" dirty="0">
              <a:latin typeface="Muli Light" panose="020B0604020202020204" charset="0"/>
              <a:cs typeface="Leelawadee" panose="020B0502040204020203" pitchFamily="34" charset="-34"/>
            </a:endParaRPr>
          </a:p>
        </p:txBody>
      </p:sp>
      <p:pic>
        <p:nvPicPr>
          <p:cNvPr id="1496" name="Google Shape;1496;p17"/>
          <p:cNvPicPr preferRelativeResize="0"/>
          <p:nvPr/>
        </p:nvPicPr>
        <p:blipFill>
          <a:blip r:embed="rId6"/>
          <a:srcRect/>
          <a:stretch/>
        </p:blipFill>
        <p:spPr>
          <a:xfrm>
            <a:off x="6317958" y="563188"/>
            <a:ext cx="2258503" cy="40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7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RDS – Security 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1D4DD1-9A0F-43BD-A63B-9895E3FF75D2}"/>
              </a:ext>
            </a:extLst>
          </p:cNvPr>
          <p:cNvSpPr txBox="1">
            <a:spLocks/>
          </p:cNvSpPr>
          <p:nvPr/>
        </p:nvSpPr>
        <p:spPr>
          <a:xfrm>
            <a:off x="457200" y="1602578"/>
            <a:ext cx="4191640" cy="303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▪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□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r>
              <a:rPr lang="en-US" sz="2000" b="1" dirty="0">
                <a:latin typeface="Muli Light" panose="020B0604020202020204" charset="0"/>
                <a:cs typeface="Leelawadee" panose="020B0502040204020203" pitchFamily="34" charset="-34"/>
              </a:rPr>
              <a:t>Network Security</a:t>
            </a:r>
          </a:p>
          <a:p>
            <a:pPr lvl="1"/>
            <a:r>
              <a:rPr lang="en-US" dirty="0">
                <a:latin typeface="Muli Light" panose="020B0604020202020204" charset="0"/>
                <a:cs typeface="Leelawadee" panose="020B0502040204020203" pitchFamily="34" charset="-34"/>
              </a:rPr>
              <a:t>VPC</a:t>
            </a:r>
          </a:p>
          <a:p>
            <a:pPr lvl="1"/>
            <a:r>
              <a:rPr lang="en-US" dirty="0">
                <a:latin typeface="Muli Light" panose="020B0604020202020204" charset="0"/>
                <a:cs typeface="Leelawadee" panose="020B0502040204020203" pitchFamily="34" charset="-34"/>
              </a:rPr>
              <a:t>Security Groups</a:t>
            </a:r>
          </a:p>
          <a:p>
            <a:pPr lvl="1"/>
            <a:r>
              <a:rPr lang="en-US" dirty="0">
                <a:latin typeface="Muli Light" panose="020B0604020202020204" charset="0"/>
                <a:cs typeface="Leelawadee" panose="020B0502040204020203" pitchFamily="34" charset="-34"/>
              </a:rPr>
              <a:t>Choose your port</a:t>
            </a:r>
            <a:br>
              <a:rPr lang="en-US" dirty="0">
                <a:latin typeface="Muli Light" panose="020B0604020202020204" charset="0"/>
                <a:cs typeface="Leelawadee" panose="020B0502040204020203" pitchFamily="34" charset="-34"/>
              </a:rPr>
            </a:br>
            <a:endParaRPr lang="en-US" dirty="0">
              <a:latin typeface="Muli Light" panose="020B0604020202020204" charset="0"/>
              <a:cs typeface="Leelawadee" panose="020B0502040204020203" pitchFamily="34" charset="-34"/>
            </a:endParaRPr>
          </a:p>
          <a:p>
            <a:r>
              <a:rPr lang="en-US" sz="2000" b="1" dirty="0">
                <a:latin typeface="Muli Light" panose="020B0604020202020204" charset="0"/>
                <a:cs typeface="Leelawadee" panose="020B0502040204020203" pitchFamily="34" charset="-34"/>
              </a:rPr>
              <a:t>Database security</a:t>
            </a:r>
          </a:p>
          <a:p>
            <a:pPr lvl="1"/>
            <a:r>
              <a:rPr lang="en-US" dirty="0">
                <a:latin typeface="Muli Light" panose="020B0604020202020204" charset="0"/>
                <a:cs typeface="Leelawadee" panose="020B0502040204020203" pitchFamily="34" charset="-34"/>
              </a:rPr>
              <a:t>SQL Logins </a:t>
            </a:r>
          </a:p>
          <a:p>
            <a:pPr lvl="2"/>
            <a:r>
              <a:rPr lang="en-US" sz="2000" dirty="0">
                <a:latin typeface="Muli Light" panose="020B0604020202020204" charset="0"/>
                <a:cs typeface="Leelawadee" panose="020B0502040204020203" pitchFamily="34" charset="-34"/>
              </a:rPr>
              <a:t>Master user &amp; others</a:t>
            </a:r>
          </a:p>
          <a:p>
            <a:pPr lvl="1"/>
            <a:r>
              <a:rPr lang="en-US" dirty="0">
                <a:latin typeface="Muli Light" panose="020B0604020202020204" charset="0"/>
                <a:cs typeface="Leelawadee" panose="020B0502040204020203" pitchFamily="34" charset="-34"/>
              </a:rPr>
              <a:t>Active Directory</a:t>
            </a:r>
            <a:endParaRPr lang="en-GB" dirty="0">
              <a:latin typeface="Muli Light" panose="020B0604020202020204" charset="0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3949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RDS – Parameter Groups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1D4DD1-9A0F-43BD-A63B-9895E3FF75D2}"/>
              </a:ext>
            </a:extLst>
          </p:cNvPr>
          <p:cNvSpPr txBox="1">
            <a:spLocks/>
          </p:cNvSpPr>
          <p:nvPr/>
        </p:nvSpPr>
        <p:spPr>
          <a:xfrm>
            <a:off x="457200" y="1602578"/>
            <a:ext cx="7024255" cy="303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▪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□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r>
              <a:rPr lang="en-US" dirty="0">
                <a:latin typeface="Muli Light" panose="020B0604020202020204" charset="0"/>
                <a:cs typeface="Leelawadee" panose="020B0502040204020203" pitchFamily="34" charset="-34"/>
              </a:rPr>
              <a:t>Parameter groups allow you to change settings above and beyond your level of access to the instance. </a:t>
            </a:r>
          </a:p>
          <a:p>
            <a:pPr lvl="1"/>
            <a:r>
              <a:rPr lang="en-US" sz="1600" dirty="0" err="1">
                <a:latin typeface="Muli Light" panose="020B0604020202020204" charset="0"/>
                <a:cs typeface="Leelawadee" panose="020B0502040204020203" pitchFamily="34" charset="-34"/>
              </a:rPr>
              <a:t>i.e</a:t>
            </a:r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 Something requiring sysadmin or </a:t>
            </a:r>
            <a:r>
              <a:rPr lang="en-US" sz="1600" dirty="0" err="1">
                <a:latin typeface="Muli Light" panose="020B0604020202020204" charset="0"/>
                <a:cs typeface="Leelawadee" panose="020B0502040204020203" pitchFamily="34" charset="-34"/>
              </a:rPr>
              <a:t>securityadmin</a:t>
            </a:r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 role</a:t>
            </a:r>
          </a:p>
          <a:p>
            <a:r>
              <a:rPr lang="en-US" dirty="0">
                <a:latin typeface="Muli Light" panose="020B0604020202020204" charset="0"/>
                <a:cs typeface="Leelawadee" panose="020B0502040204020203" pitchFamily="34" charset="-34"/>
              </a:rPr>
              <a:t>Examples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Some trace flags e.g. 1204, 1222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Cost threshold for parallelism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Optimize for ad hoc workloads</a:t>
            </a:r>
          </a:p>
          <a:p>
            <a:r>
              <a:rPr lang="en-US" dirty="0">
                <a:latin typeface="Muli Light" panose="020B0604020202020204" charset="0"/>
                <a:cs typeface="Leelawadee" panose="020B0502040204020203" pitchFamily="34" charset="-34"/>
              </a:rPr>
              <a:t>Changes to parameter groups apply to all instances using the group</a:t>
            </a:r>
          </a:p>
        </p:txBody>
      </p:sp>
    </p:spTree>
    <p:extLst>
      <p:ext uri="{BB962C8B-B14F-4D97-AF65-F5344CB8AC3E}">
        <p14:creationId xmlns:p14="http://schemas.microsoft.com/office/powerpoint/2010/main" val="93633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RDS – CLI &amp; PowerShell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1D4DD1-9A0F-43BD-A63B-9895E3FF75D2}"/>
              </a:ext>
            </a:extLst>
          </p:cNvPr>
          <p:cNvSpPr txBox="1">
            <a:spLocks/>
          </p:cNvSpPr>
          <p:nvPr/>
        </p:nvSpPr>
        <p:spPr>
          <a:xfrm>
            <a:off x="457200" y="1602578"/>
            <a:ext cx="7024255" cy="303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▪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□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D155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6D78"/>
              </a:buClr>
              <a:buSzPts val="1800"/>
              <a:buFont typeface="Muli Light"/>
              <a:buChar char="▫"/>
              <a:defRPr sz="1800" b="0" i="0" u="none" strike="noStrike" cap="none">
                <a:solidFill>
                  <a:srgbClr val="266D78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Cloud computing at scale requires automation</a:t>
            </a:r>
          </a:p>
          <a:p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AWS supports CLI and </a:t>
            </a:r>
            <a:r>
              <a:rPr lang="en-GB" sz="1600" dirty="0" err="1">
                <a:latin typeface="Muli Light" panose="020B0604020202020204" charset="0"/>
                <a:cs typeface="Leelawadee" panose="020B0502040204020203" pitchFamily="34" charset="-34"/>
              </a:rPr>
              <a:t>Powershell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 to save you from too many clunky manual process</a:t>
            </a:r>
          </a:p>
          <a:p>
            <a:pPr marL="114300" indent="0">
              <a:buNone/>
            </a:pPr>
            <a:endParaRPr lang="en-GB" sz="1600" dirty="0">
              <a:latin typeface="Muli Light" panose="020B0604020202020204" charset="0"/>
              <a:cs typeface="Leelawadee" panose="020B0502040204020203" pitchFamily="34" charset="-34"/>
            </a:endParaRPr>
          </a:p>
          <a:p>
            <a:r>
              <a:rPr lang="en-GB" sz="1600" b="1" dirty="0">
                <a:latin typeface="Muli Light" panose="020B0604020202020204" charset="0"/>
                <a:cs typeface="Leelawadee" panose="020B0502040204020203" pitchFamily="34" charset="-34"/>
              </a:rPr>
              <a:t>Examples</a:t>
            </a:r>
          </a:p>
          <a:p>
            <a:pPr lvl="1"/>
            <a:r>
              <a:rPr lang="en-GB" sz="1600" dirty="0" err="1">
                <a:latin typeface="Muli Light" panose="020B0604020202020204" charset="0"/>
                <a:cs typeface="Leelawadee" panose="020B0502040204020203" pitchFamily="34" charset="-34"/>
              </a:rPr>
              <a:t>aws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 </a:t>
            </a:r>
            <a:r>
              <a:rPr lang="en-GB" sz="1600" dirty="0" err="1">
                <a:latin typeface="Muli Light" panose="020B0604020202020204" charset="0"/>
                <a:cs typeface="Leelawadee" panose="020B0502040204020203" pitchFamily="34" charset="-34"/>
              </a:rPr>
              <a:t>rds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 restore-</a:t>
            </a:r>
            <a:r>
              <a:rPr lang="en-GB" sz="1600" dirty="0" err="1">
                <a:latin typeface="Muli Light" panose="020B0604020202020204" charset="0"/>
                <a:cs typeface="Leelawadee" panose="020B0502040204020203" pitchFamily="34" charset="-34"/>
              </a:rPr>
              <a:t>db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-instance-from-</a:t>
            </a:r>
            <a:r>
              <a:rPr lang="en-GB" sz="1600" dirty="0" err="1">
                <a:latin typeface="Muli Light" panose="020B0604020202020204" charset="0"/>
                <a:cs typeface="Leelawadee" panose="020B0502040204020203" pitchFamily="34" charset="-34"/>
              </a:rPr>
              <a:t>db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-snapshot </a:t>
            </a:r>
          </a:p>
          <a:p>
            <a:pPr lvl="1"/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Restore-</a:t>
            </a:r>
            <a:r>
              <a:rPr lang="en-GB" sz="1600" dirty="0" err="1">
                <a:latin typeface="Muli Light" panose="020B0604020202020204" charset="0"/>
                <a:cs typeface="Leelawadee" panose="020B0502040204020203" pitchFamily="34" charset="-34"/>
              </a:rPr>
              <a:t>RDSDBInstanceFromDBSnapshot</a:t>
            </a:r>
            <a:endParaRPr lang="en-GB" sz="1600" dirty="0">
              <a:latin typeface="Muli Light" panose="020B0604020202020204" charset="0"/>
              <a:cs typeface="Leelawadee" panose="020B0502040204020203" pitchFamily="34" charset="-34"/>
            </a:endParaRPr>
          </a:p>
          <a:p>
            <a:pPr marL="114300" indent="0">
              <a:buNone/>
            </a:pPr>
            <a:endParaRPr lang="en-GB" dirty="0">
              <a:latin typeface="Muli Light" panose="020B0604020202020204" charset="0"/>
              <a:cs typeface="Leelawadee" panose="020B0502040204020203" pitchFamily="34" charset="-34"/>
            </a:endParaRPr>
          </a:p>
          <a:p>
            <a:pPr marL="114300" indent="0">
              <a:buNone/>
            </a:pP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We will cover scripting in detail during the demo – </a:t>
            </a:r>
            <a:r>
              <a:rPr lang="en-GB" sz="1600" b="1" dirty="0">
                <a:latin typeface="Muli Light" panose="020B0604020202020204" charset="0"/>
                <a:cs typeface="Leelawadee" panose="020B0502040204020203" pitchFamily="34" charset="-34"/>
              </a:rPr>
              <a:t>learn at least 1</a:t>
            </a:r>
          </a:p>
        </p:txBody>
      </p:sp>
    </p:spTree>
    <p:extLst>
      <p:ext uri="{BB962C8B-B14F-4D97-AF65-F5344CB8AC3E}">
        <p14:creationId xmlns:p14="http://schemas.microsoft.com/office/powerpoint/2010/main" val="208265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868B"/>
        </a:solidFill>
        <a:effectLst/>
      </p:bgPr>
    </p:bg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1"/>
          <p:cNvSpPr txBox="1">
            <a:spLocks noGrp="1"/>
          </p:cNvSpPr>
          <p:nvPr>
            <p:ph type="ctrTitle" idx="4294967295"/>
          </p:nvPr>
        </p:nvSpPr>
        <p:spPr>
          <a:xfrm>
            <a:off x="1164350" y="1888150"/>
            <a:ext cx="400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DEMO</a:t>
            </a:r>
            <a:endParaRPr sz="6000" dirty="0"/>
          </a:p>
        </p:txBody>
      </p:sp>
      <p:sp>
        <p:nvSpPr>
          <p:cNvPr id="1523" name="Google Shape;1523;p21"/>
          <p:cNvSpPr/>
          <p:nvPr/>
        </p:nvSpPr>
        <p:spPr>
          <a:xfrm>
            <a:off x="7025850" y="3487561"/>
            <a:ext cx="306704" cy="29285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DFE954"/>
              </a:gs>
              <a:gs pos="83000">
                <a:srgbClr val="DFE954"/>
              </a:gs>
              <a:gs pos="100000">
                <a:srgbClr val="DFE954"/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7" name="Google Shape;1527;p21"/>
          <p:cNvGrpSpPr/>
          <p:nvPr/>
        </p:nvGrpSpPr>
        <p:grpSpPr>
          <a:xfrm rot="1057023">
            <a:off x="5378766" y="2876210"/>
            <a:ext cx="868134" cy="868199"/>
            <a:chOff x="570875" y="4322250"/>
            <a:chExt cx="443300" cy="443325"/>
          </a:xfrm>
          <a:pattFill prst="pct80">
            <a:fgClr>
              <a:srgbClr val="DFE954"/>
            </a:fgClr>
            <a:bgClr>
              <a:schemeClr val="bg1"/>
            </a:bgClr>
          </a:pattFill>
        </p:grpSpPr>
        <p:sp>
          <p:nvSpPr>
            <p:cNvPr id="1528" name="Google Shape;1528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2" name="Google Shape;1532;p21"/>
          <p:cNvSpPr/>
          <p:nvPr/>
        </p:nvSpPr>
        <p:spPr>
          <a:xfrm rot="2466788">
            <a:off x="5476253" y="2097745"/>
            <a:ext cx="426131" cy="40688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DFE954"/>
              </a:gs>
              <a:gs pos="83000">
                <a:srgbClr val="DFE954"/>
              </a:gs>
              <a:gs pos="100000">
                <a:srgbClr val="DFE954"/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21"/>
          <p:cNvSpPr/>
          <p:nvPr/>
        </p:nvSpPr>
        <p:spPr>
          <a:xfrm rot="-1609468">
            <a:off x="6099461" y="2353755"/>
            <a:ext cx="306650" cy="2927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DFE954"/>
              </a:gs>
              <a:gs pos="83000">
                <a:srgbClr val="DFE954"/>
              </a:gs>
              <a:gs pos="100000">
                <a:srgbClr val="DFE954"/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21"/>
          <p:cNvSpPr/>
          <p:nvPr/>
        </p:nvSpPr>
        <p:spPr>
          <a:xfrm rot="2926179">
            <a:off x="7958852" y="2585725"/>
            <a:ext cx="229657" cy="21928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DFE954"/>
              </a:gs>
              <a:gs pos="83000">
                <a:srgbClr val="DFE954"/>
              </a:gs>
              <a:gs pos="100000">
                <a:srgbClr val="DFE954"/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21"/>
          <p:cNvSpPr/>
          <p:nvPr/>
        </p:nvSpPr>
        <p:spPr>
          <a:xfrm rot="-1609376">
            <a:off x="7003170" y="1116717"/>
            <a:ext cx="206905" cy="19756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DFE954"/>
              </a:gs>
              <a:gs pos="83000">
                <a:srgbClr val="DFE954"/>
              </a:gs>
              <a:gs pos="100000">
                <a:srgbClr val="DFE954"/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21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8" name="Google Shape;1933;p41">
            <a:extLst>
              <a:ext uri="{FF2B5EF4-FFF2-40B4-BE49-F238E27FC236}">
                <a16:creationId xmlns:a16="http://schemas.microsoft.com/office/drawing/2014/main" id="{B83FDB07-EF19-40A6-B9BE-A1E718F6DEF9}"/>
              </a:ext>
            </a:extLst>
          </p:cNvPr>
          <p:cNvSpPr/>
          <p:nvPr/>
        </p:nvSpPr>
        <p:spPr>
          <a:xfrm rot="20081167">
            <a:off x="6464890" y="1817733"/>
            <a:ext cx="1735327" cy="965173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6D78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38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703" name="Google Shape;1703;p38"/>
          <p:cNvSpPr txBox="1">
            <a:spLocks noGrp="1"/>
          </p:cNvSpPr>
          <p:nvPr>
            <p:ph type="ctrTitle" idx="4294967295"/>
          </p:nvPr>
        </p:nvSpPr>
        <p:spPr>
          <a:xfrm>
            <a:off x="1141750" y="1198272"/>
            <a:ext cx="4024200" cy="7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1704" name="Google Shape;1704;p38"/>
          <p:cNvSpPr txBox="1">
            <a:spLocks noGrp="1"/>
          </p:cNvSpPr>
          <p:nvPr>
            <p:ph type="subTitle" idx="4294967295"/>
          </p:nvPr>
        </p:nvSpPr>
        <p:spPr>
          <a:xfrm>
            <a:off x="1141750" y="1936647"/>
            <a:ext cx="7195426" cy="20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300" b="1" dirty="0">
                <a:latin typeface="Muli"/>
                <a:ea typeface="Muli"/>
                <a:cs typeface="Muli"/>
                <a:sym typeface="Muli"/>
              </a:rPr>
              <a:t>If you want to find out more</a:t>
            </a:r>
            <a:endParaRPr lang="en" sz="23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dirty="0"/>
              <a:t>@</a:t>
            </a:r>
            <a:r>
              <a:rPr lang="en-US" dirty="0" err="1"/>
              <a:t>actualjohn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dirty="0"/>
              <a:t>johnmccormack.it </a:t>
            </a:r>
            <a:r>
              <a:rPr lang="en-GB" sz="2000" dirty="0">
                <a:solidFill>
                  <a:srgbClr val="9ED155"/>
                </a:solidFill>
              </a:rPr>
              <a:t>(Slides plus bonus content) </a:t>
            </a:r>
            <a:endParaRPr sz="2000" dirty="0">
              <a:solidFill>
                <a:srgbClr val="9ED155"/>
              </a:solidFill>
            </a:endParaRPr>
          </a:p>
        </p:txBody>
      </p:sp>
      <p:grpSp>
        <p:nvGrpSpPr>
          <p:cNvPr id="1705" name="Google Shape;1705;p38"/>
          <p:cNvGrpSpPr/>
          <p:nvPr/>
        </p:nvGrpSpPr>
        <p:grpSpPr>
          <a:xfrm>
            <a:off x="5322797" y="1416228"/>
            <a:ext cx="2342799" cy="2087700"/>
            <a:chOff x="5980515" y="2327500"/>
            <a:chExt cx="414660" cy="388350"/>
          </a:xfrm>
          <a:pattFill prst="pct90">
            <a:fgClr>
              <a:schemeClr val="accent1"/>
            </a:fgClr>
            <a:bgClr>
              <a:schemeClr val="bg1"/>
            </a:bgClr>
          </a:pattFill>
        </p:grpSpPr>
        <p:sp>
          <p:nvSpPr>
            <p:cNvPr id="1706" name="Google Shape;1706;p38"/>
            <p:cNvSpPr/>
            <p:nvPr/>
          </p:nvSpPr>
          <p:spPr>
            <a:xfrm>
              <a:off x="5980515" y="2468934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66D78"/>
                </a:solidFill>
              </a:endParaRPr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266D78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F65D16-282E-4C40-817A-662C97F1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29" y="3219146"/>
            <a:ext cx="324971" cy="324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4EC55-12EA-4914-8AE7-F92F0ED2B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128" y="3608594"/>
            <a:ext cx="324971" cy="3296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38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703" name="Google Shape;1703;p38"/>
          <p:cNvSpPr txBox="1">
            <a:spLocks noGrp="1"/>
          </p:cNvSpPr>
          <p:nvPr>
            <p:ph type="ctrTitle" idx="4294967295"/>
          </p:nvPr>
        </p:nvSpPr>
        <p:spPr>
          <a:xfrm>
            <a:off x="1771170" y="2187450"/>
            <a:ext cx="5601660" cy="7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Bonus Content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965697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8A5F8C6-9BCD-41E2-914C-EF68895BBA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Migration Planning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F4DAE16C-B2E2-4120-BD77-B913B41D0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E59B0A-6D79-4247-A553-02CA75EF85FC}"/>
              </a:ext>
            </a:extLst>
          </p:cNvPr>
          <p:cNvSpPr txBox="1"/>
          <p:nvPr/>
        </p:nvSpPr>
        <p:spPr>
          <a:xfrm>
            <a:off x="2785488" y="1675048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Direct Connect</a:t>
            </a:r>
            <a:endParaRPr lang="en-GB" sz="1600" dirty="0">
              <a:solidFill>
                <a:srgbClr val="266D78"/>
              </a:solidFill>
              <a:latin typeface="Muli Light" panose="020B0604020202020204" charset="0"/>
              <a:cs typeface="Leelawadee" panose="020B0502040204020203" pitchFamily="3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3E2D13-86D3-4C3F-BCB1-C89DB0522F5D}"/>
              </a:ext>
            </a:extLst>
          </p:cNvPr>
          <p:cNvSpPr txBox="1"/>
          <p:nvPr/>
        </p:nvSpPr>
        <p:spPr>
          <a:xfrm>
            <a:off x="457200" y="1674763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Snowball / Edge</a:t>
            </a:r>
            <a:endParaRPr lang="en-GB" sz="1600" dirty="0">
              <a:solidFill>
                <a:srgbClr val="266D78"/>
              </a:solidFill>
              <a:latin typeface="Muli Light" panose="020B0604020202020204" charset="0"/>
              <a:cs typeface="Leelawadee" panose="020B0502040204020203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E44324-2EB3-47EE-8288-EEF02192A8AB}"/>
              </a:ext>
            </a:extLst>
          </p:cNvPr>
          <p:cNvSpPr txBox="1"/>
          <p:nvPr/>
        </p:nvSpPr>
        <p:spPr>
          <a:xfrm>
            <a:off x="4985535" y="1675048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S3 Accelerated Transfer</a:t>
            </a:r>
            <a:endParaRPr lang="en-GB" sz="1600" dirty="0">
              <a:solidFill>
                <a:srgbClr val="266D78"/>
              </a:solidFill>
              <a:latin typeface="Muli Light" panose="020B0604020202020204" charset="0"/>
              <a:cs typeface="Leelawadee" panose="020B0502040204020203" pitchFamily="34" charset="-34"/>
            </a:endParaRPr>
          </a:p>
        </p:txBody>
      </p:sp>
      <p:pic>
        <p:nvPicPr>
          <p:cNvPr id="23" name="Graphic 21">
            <a:extLst>
              <a:ext uri="{FF2B5EF4-FFF2-40B4-BE49-F238E27FC236}">
                <a16:creationId xmlns:a16="http://schemas.microsoft.com/office/drawing/2014/main" id="{230B6045-E96B-41F9-B3C6-8CA8FF21B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264" y="2230021"/>
            <a:ext cx="1180446" cy="1180446"/>
          </a:xfrm>
          <a:prstGeom prst="rect">
            <a:avLst/>
          </a:prstGeom>
        </p:spPr>
      </p:pic>
      <p:pic>
        <p:nvPicPr>
          <p:cNvPr id="24" name="Graphic 11">
            <a:extLst>
              <a:ext uri="{FF2B5EF4-FFF2-40B4-BE49-F238E27FC236}">
                <a16:creationId xmlns:a16="http://schemas.microsoft.com/office/drawing/2014/main" id="{1C4A0DA9-0640-41DF-BDE2-A5B5D147E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78492" y="2230021"/>
            <a:ext cx="1180446" cy="1180446"/>
          </a:xfrm>
          <a:prstGeom prst="rect">
            <a:avLst/>
          </a:prstGeom>
        </p:spPr>
      </p:pic>
      <p:pic>
        <p:nvPicPr>
          <p:cNvPr id="25" name="Graphic 15">
            <a:extLst>
              <a:ext uri="{FF2B5EF4-FFF2-40B4-BE49-F238E27FC236}">
                <a16:creationId xmlns:a16="http://schemas.microsoft.com/office/drawing/2014/main" id="{0DA973DE-64F5-4655-AF61-F8B12A6C2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6961" y="2230021"/>
            <a:ext cx="1180446" cy="11804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BDD86C-7540-457D-9DD0-A667B5ED7DE7}"/>
              </a:ext>
            </a:extLst>
          </p:cNvPr>
          <p:cNvSpPr txBox="1"/>
          <p:nvPr/>
        </p:nvSpPr>
        <p:spPr>
          <a:xfrm>
            <a:off x="457201" y="3775326"/>
            <a:ext cx="2407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50 / 80 / 100 TB per device</a:t>
            </a:r>
          </a:p>
          <a:p>
            <a:r>
              <a:rPr lang="en-US" sz="12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Can use multiple</a:t>
            </a:r>
          </a:p>
          <a:p>
            <a:r>
              <a:rPr lang="en-US" sz="12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Transfers in 1 week</a:t>
            </a: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266D78"/>
              </a:solidFill>
              <a:latin typeface="Muli Light" panose="020B0604020202020204" charset="0"/>
              <a:cs typeface="Leelawadee" panose="020B0502040204020203" pitchFamily="34" charset="-34"/>
            </a:endParaRPr>
          </a:p>
          <a:p>
            <a:r>
              <a:rPr lang="en-US" sz="12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PB Scale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CA8821-384D-41AD-B07B-395C670B4E81}"/>
              </a:ext>
            </a:extLst>
          </p:cNvPr>
          <p:cNvSpPr txBox="1"/>
          <p:nvPr/>
        </p:nvSpPr>
        <p:spPr>
          <a:xfrm>
            <a:off x="2790118" y="3775326"/>
            <a:ext cx="2328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Dedicated connection</a:t>
            </a:r>
          </a:p>
          <a:p>
            <a:r>
              <a:rPr lang="en-US" sz="12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1Gbps – 10 Gbps</a:t>
            </a: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266D78"/>
              </a:solidFill>
              <a:latin typeface="Muli Light" panose="020B0604020202020204" charset="0"/>
              <a:cs typeface="Leelawadee" panose="020B0502040204020203" pitchFamily="34" charset="-34"/>
            </a:endParaRP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266D78"/>
              </a:solidFill>
              <a:latin typeface="Muli Light" panose="020B0604020202020204" charset="0"/>
              <a:cs typeface="Leelawadee" panose="020B0502040204020203" pitchFamily="34" charset="-34"/>
            </a:endParaRPr>
          </a:p>
          <a:p>
            <a:r>
              <a:rPr lang="en-US" sz="12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TB / GB Scale</a:t>
            </a:r>
          </a:p>
          <a:p>
            <a:pPr marL="285750" indent="-285750">
              <a:buFontTx/>
              <a:buChar char="-"/>
            </a:pPr>
            <a:endParaRPr lang="en-GB" sz="1200" dirty="0">
              <a:solidFill>
                <a:srgbClr val="266D78"/>
              </a:solidFill>
              <a:latin typeface="Muli Light" panose="020B0604020202020204" charset="0"/>
              <a:cs typeface="Leelawadee" panose="020B0502040204020203" pitchFamily="34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A1E798-C30A-43A4-A0E4-85FC92577175}"/>
              </a:ext>
            </a:extLst>
          </p:cNvPr>
          <p:cNvSpPr txBox="1"/>
          <p:nvPr/>
        </p:nvSpPr>
        <p:spPr>
          <a:xfrm>
            <a:off x="5197141" y="3775325"/>
            <a:ext cx="2328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Cloudfront</a:t>
            </a:r>
            <a:r>
              <a:rPr lang="en-US" sz="12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 Edge Locations</a:t>
            </a:r>
          </a:p>
          <a:p>
            <a:r>
              <a:rPr lang="en-US" sz="12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Distance ∝ improvement</a:t>
            </a: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266D78"/>
              </a:solidFill>
              <a:latin typeface="Muli Light" panose="020B0604020202020204" charset="0"/>
              <a:cs typeface="Leelawadee" panose="020B0502040204020203" pitchFamily="34" charset="-34"/>
            </a:endParaRPr>
          </a:p>
          <a:p>
            <a:pPr marL="285750" indent="-285750">
              <a:buFontTx/>
              <a:buChar char="-"/>
            </a:pPr>
            <a:endParaRPr lang="en-US" sz="1200" dirty="0">
              <a:solidFill>
                <a:srgbClr val="266D78"/>
              </a:solidFill>
              <a:latin typeface="Muli Light" panose="020B0604020202020204" charset="0"/>
              <a:cs typeface="Leelawadee" panose="020B0502040204020203" pitchFamily="34" charset="-34"/>
            </a:endParaRPr>
          </a:p>
          <a:p>
            <a:r>
              <a:rPr lang="en-US" sz="1200" dirty="0">
                <a:solidFill>
                  <a:srgbClr val="266D78"/>
                </a:solidFill>
                <a:latin typeface="Muli Light" panose="020B0604020202020204" charset="0"/>
                <a:cs typeface="Leelawadee" panose="020B0502040204020203" pitchFamily="34" charset="-34"/>
              </a:rPr>
              <a:t>GB / MB Scale</a:t>
            </a:r>
          </a:p>
        </p:txBody>
      </p:sp>
    </p:spTree>
    <p:extLst>
      <p:ext uri="{BB962C8B-B14F-4D97-AF65-F5344CB8AC3E}">
        <p14:creationId xmlns:p14="http://schemas.microsoft.com/office/powerpoint/2010/main" val="4257826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D78"/>
        </a:solid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8"/>
          <p:cNvSpPr txBox="1">
            <a:spLocks noGrp="1"/>
          </p:cNvSpPr>
          <p:nvPr>
            <p:ph type="title" idx="4294967295"/>
          </p:nvPr>
        </p:nvSpPr>
        <p:spPr>
          <a:xfrm>
            <a:off x="287750" y="293925"/>
            <a:ext cx="8601300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CloudFront Edge Locations</a:t>
            </a:r>
            <a:endParaRPr sz="2400" dirty="0"/>
          </a:p>
        </p:txBody>
      </p:sp>
      <p:sp>
        <p:nvSpPr>
          <p:cNvPr id="1607" name="Google Shape;1607;p28"/>
          <p:cNvSpPr txBox="1">
            <a:spLocks noGrp="1"/>
          </p:cNvSpPr>
          <p:nvPr>
            <p:ph type="sldNum" idx="12"/>
          </p:nvPr>
        </p:nvSpPr>
        <p:spPr>
          <a:xfrm>
            <a:off x="287750" y="4304700"/>
            <a:ext cx="8601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2" name="Picture 4" descr="Amazon CloudFront Edge Locations">
            <a:extLst>
              <a:ext uri="{FF2B5EF4-FFF2-40B4-BE49-F238E27FC236}">
                <a16:creationId xmlns:a16="http://schemas.microsoft.com/office/drawing/2014/main" id="{B8337497-A9D1-42C6-B8EB-6086B6A0D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49" y="842111"/>
            <a:ext cx="6909101" cy="391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B3B7FC-24AC-4755-A95B-A2EB881C8804}"/>
              </a:ext>
            </a:extLst>
          </p:cNvPr>
          <p:cNvSpPr/>
          <p:nvPr/>
        </p:nvSpPr>
        <p:spPr>
          <a:xfrm>
            <a:off x="1331648" y="4590900"/>
            <a:ext cx="8503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9ED15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https://aws.amazon.com/cloudfront/features/#Amazon_CloudFront_Infrastructure</a:t>
            </a:r>
            <a:endParaRPr lang="en-GB" dirty="0">
              <a:solidFill>
                <a:srgbClr val="9ED15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D78"/>
        </a:solid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8"/>
          <p:cNvSpPr txBox="1">
            <a:spLocks noGrp="1"/>
          </p:cNvSpPr>
          <p:nvPr>
            <p:ph type="title" idx="4294967295"/>
          </p:nvPr>
        </p:nvSpPr>
        <p:spPr>
          <a:xfrm>
            <a:off x="287750" y="293925"/>
            <a:ext cx="8601300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Snowmobile</a:t>
            </a:r>
            <a:endParaRPr sz="2400" dirty="0"/>
          </a:p>
        </p:txBody>
      </p:sp>
      <p:sp>
        <p:nvSpPr>
          <p:cNvPr id="1607" name="Google Shape;1607;p28"/>
          <p:cNvSpPr txBox="1">
            <a:spLocks noGrp="1"/>
          </p:cNvSpPr>
          <p:nvPr>
            <p:ph type="sldNum" idx="12"/>
          </p:nvPr>
        </p:nvSpPr>
        <p:spPr>
          <a:xfrm>
            <a:off x="287750" y="4304700"/>
            <a:ext cx="8601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C5101-1C25-4380-BFCF-A7E2D49C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96" y="834980"/>
            <a:ext cx="6901607" cy="346972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3F2501-A3C1-42A5-97BB-5891865CBE44}"/>
              </a:ext>
            </a:extLst>
          </p:cNvPr>
          <p:cNvSpPr/>
          <p:nvPr/>
        </p:nvSpPr>
        <p:spPr>
          <a:xfrm>
            <a:off x="6493487" y="4437011"/>
            <a:ext cx="15293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9ED155"/>
                </a:solidFill>
              </a:rPr>
              <a:t>Petabyte Scale</a:t>
            </a:r>
          </a:p>
        </p:txBody>
      </p:sp>
    </p:spTree>
    <p:extLst>
      <p:ext uri="{BB962C8B-B14F-4D97-AF65-F5344CB8AC3E}">
        <p14:creationId xmlns:p14="http://schemas.microsoft.com/office/powerpoint/2010/main" val="3555336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FCADBEC-D5D7-439E-B664-48B88549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Pre Migration Planning</a:t>
            </a:r>
            <a:endParaRPr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6" name="Google Shape;1598;p27">
            <a:extLst>
              <a:ext uri="{FF2B5EF4-FFF2-40B4-BE49-F238E27FC236}">
                <a16:creationId xmlns:a16="http://schemas.microsoft.com/office/drawing/2014/main" id="{9A7A99B9-A614-4E5D-BFCD-422E328D9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497860"/>
              </p:ext>
            </p:extLst>
          </p:nvPr>
        </p:nvGraphicFramePr>
        <p:xfrm>
          <a:off x="545225" y="1468582"/>
          <a:ext cx="6408300" cy="3352194"/>
        </p:xfrm>
        <a:graphic>
          <a:graphicData uri="http://schemas.openxmlformats.org/drawingml/2006/table">
            <a:tbl>
              <a:tblPr>
                <a:noFill/>
                <a:tableStyleId>{0E48DF27-EB1D-43B4-AC2B-8DB35E27CEDE}</a:tableStyleId>
              </a:tblPr>
              <a:tblGrid>
                <a:gridCol w="640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2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TASK</a:t>
                      </a:r>
                      <a:endParaRPr sz="16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74477"/>
                  </a:ext>
                </a:extLst>
              </a:tr>
              <a:tr h="46711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500" b="0" i="0" u="none" strike="noStrike" cap="none" spc="0" dirty="0">
                          <a:solidFill>
                            <a:srgbClr val="266D78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Create full inventory</a:t>
                      </a:r>
                    </a:p>
                  </a:txBody>
                  <a:tcPr marL="119445" marR="119445" marT="119445" marB="11944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033952"/>
                  </a:ext>
                </a:extLst>
              </a:tr>
              <a:tr h="4671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cap="none" spc="0" dirty="0">
                          <a:solidFill>
                            <a:srgbClr val="266D78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Identify features used (What version / edition do we need)</a:t>
                      </a:r>
                    </a:p>
                  </a:txBody>
                  <a:tcPr marL="119445" marR="119445" marT="119445" marB="11944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69724"/>
                  </a:ext>
                </a:extLst>
              </a:tr>
              <a:tr h="4671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cap="none" spc="0" dirty="0">
                          <a:solidFill>
                            <a:srgbClr val="266D78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Do you have licenses to take to the cloud?</a:t>
                      </a:r>
                    </a:p>
                  </a:txBody>
                  <a:tcPr marL="119445" marR="119445" marT="119445" marB="11944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1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cap="none" spc="0" dirty="0">
                          <a:solidFill>
                            <a:srgbClr val="266D78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W</a:t>
                      </a:r>
                      <a:r>
                        <a:rPr lang="en-GB" sz="1500" b="0" i="0" u="none" strike="noStrike" cap="none" spc="0" dirty="0">
                          <a:solidFill>
                            <a:srgbClr val="266D78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hat are your high availability / disaster recovery requirements</a:t>
                      </a:r>
                    </a:p>
                  </a:txBody>
                  <a:tcPr marL="119445" marR="119445" marT="119445" marB="11944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11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cap="none" spc="0" dirty="0">
                          <a:solidFill>
                            <a:srgbClr val="266D78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Can you purge unwanted data</a:t>
                      </a:r>
                      <a:endParaRPr lang="en-GB" sz="1500" b="0" i="0" u="none" strike="noStrike" cap="none" spc="0" dirty="0">
                        <a:solidFill>
                          <a:srgbClr val="266D78"/>
                        </a:solidFill>
                        <a:effectLst/>
                        <a:latin typeface="Muli Light" panose="020B0604020202020204" charset="0"/>
                        <a:cs typeface="Leelawadee" panose="020B0502040204020203" pitchFamily="34" charset="-34"/>
                      </a:endParaRPr>
                    </a:p>
                  </a:txBody>
                  <a:tcPr marL="119445" marR="119445" marT="119445" marB="11944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11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cap="none" spc="0" dirty="0">
                          <a:solidFill>
                            <a:srgbClr val="266D78"/>
                          </a:solidFill>
                          <a:effectLst/>
                          <a:latin typeface="Muli Light" panose="020B0604020202020204" charset="0"/>
                          <a:cs typeface="Leelawadee" panose="020B0502040204020203" pitchFamily="34" charset="-34"/>
                        </a:rPr>
                        <a:t>What are your team’s capabilities</a:t>
                      </a:r>
                      <a:endParaRPr lang="en-GB" sz="1500" b="0" i="0" u="none" strike="noStrike" cap="none" spc="0" dirty="0">
                        <a:solidFill>
                          <a:srgbClr val="266D78"/>
                        </a:solidFill>
                        <a:effectLst/>
                        <a:latin typeface="Muli Light" panose="020B0604020202020204" charset="0"/>
                        <a:cs typeface="Leelawadee" panose="020B0502040204020203" pitchFamily="34" charset="-34"/>
                      </a:endParaRPr>
                    </a:p>
                  </a:txBody>
                  <a:tcPr marL="119445" marR="119445" marT="119445" marB="11944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852F67B6-6214-4A7D-854B-CF7755DB2A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9854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1D0A94C-661D-424A-81A5-773A2BC6D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15" y="1870486"/>
            <a:ext cx="2769170" cy="15576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2517A5-9BAC-455F-BE38-EC00898137CC}"/>
              </a:ext>
            </a:extLst>
          </p:cNvPr>
          <p:cNvGrpSpPr/>
          <p:nvPr/>
        </p:nvGrpSpPr>
        <p:grpSpPr>
          <a:xfrm>
            <a:off x="306483" y="-447581"/>
            <a:ext cx="8531036" cy="2206996"/>
            <a:chOff x="170905" y="-596775"/>
            <a:chExt cx="11374715" cy="2942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B8795C-CB65-46EA-99B6-F28075860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05" y="416448"/>
              <a:ext cx="5402581" cy="9461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41DF0E-9FB5-47F5-AB48-75007C3D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216" y="-596775"/>
              <a:ext cx="6565404" cy="2942661"/>
            </a:xfrm>
            <a:prstGeom prst="rect">
              <a:avLst/>
            </a:prstGeom>
          </p:spPr>
        </p:pic>
      </p:grp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AD1790C-111C-460E-9DA9-9B47E4D52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5" y="1931256"/>
            <a:ext cx="2228850" cy="557704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97CBCBF6-2013-4E3D-AC3D-DB78C2749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340" y="1453692"/>
            <a:ext cx="2845320" cy="574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1B6649-127E-4AD0-ABA8-ED0965A50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" y="2849294"/>
            <a:ext cx="2899989" cy="86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472BB-D4B1-4FB1-90FF-C004A7D6D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81" y="2807956"/>
            <a:ext cx="2571749" cy="866300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FE2C5D7A-F4F7-4222-AEE2-75712B6FD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92" y="1869224"/>
            <a:ext cx="1763327" cy="828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19005E-16D2-4913-8CA9-2CDA5C6080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05" y="3241106"/>
            <a:ext cx="3010790" cy="575061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5021E68-878E-4FA7-AF44-448116181C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5" y="4212692"/>
            <a:ext cx="3312938" cy="622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45200C-C413-43EA-894A-021AB2E0EC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31" y="4247638"/>
            <a:ext cx="3594074" cy="55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32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FCADBEC-D5D7-439E-B664-48B88549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Migration strategies and tools</a:t>
            </a:r>
            <a:endParaRPr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6" name="Google Shape;1598;p27">
            <a:extLst>
              <a:ext uri="{FF2B5EF4-FFF2-40B4-BE49-F238E27FC236}">
                <a16:creationId xmlns:a16="http://schemas.microsoft.com/office/drawing/2014/main" id="{9A7A99B9-A614-4E5D-BFCD-422E328D9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292751"/>
              </p:ext>
            </p:extLst>
          </p:nvPr>
        </p:nvGraphicFramePr>
        <p:xfrm>
          <a:off x="579861" y="1482374"/>
          <a:ext cx="6569949" cy="2696508"/>
        </p:xfrm>
        <a:graphic>
          <a:graphicData uri="http://schemas.openxmlformats.org/drawingml/2006/table">
            <a:tbl>
              <a:tblPr>
                <a:noFill/>
                <a:tableStyleId>{0E48DF27-EB1D-43B4-AC2B-8DB35E27CEDE}</a:tableStyleId>
              </a:tblPr>
              <a:tblGrid>
                <a:gridCol w="2189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METHOD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EC2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RDS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74477"/>
                  </a:ext>
                </a:extLst>
              </a:tr>
              <a:tr h="3832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BACKUP / RESTORE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 panose="020B0604020202020204" charset="0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sz="1200" dirty="0">
                        <a:solidFill>
                          <a:srgbClr val="266D78"/>
                        </a:solidFill>
                        <a:latin typeface="Muli Light" panose="020B0604020202020204" charset="0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03395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Database Migration Service / Schema Conversion Tool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sz="1200" dirty="0">
                        <a:solidFill>
                          <a:srgbClr val="266D78"/>
                        </a:solidFill>
                        <a:latin typeface="Muli Light" panose="020B0604020202020204" charset="0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sz="1200" dirty="0">
                        <a:solidFill>
                          <a:srgbClr val="266D78"/>
                        </a:solidFill>
                        <a:latin typeface="Muli Light" panose="020B0604020202020204" charset="0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6972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Log Shipping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sz="1200" dirty="0">
                        <a:solidFill>
                          <a:srgbClr val="266D78"/>
                        </a:solidFill>
                        <a:latin typeface="Muli Light" panose="020B0604020202020204" charset="0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66D78"/>
                        </a:solidFill>
                        <a:latin typeface="Muli Light" panose="020B0604020202020204" charset="0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Transactional Replication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 panose="020B0604020202020204" charset="0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266D78"/>
                        </a:solidFill>
                        <a:latin typeface="Muli Light" panose="020B060402020202020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Snowball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 panose="020B0604020202020204" charset="0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solidFill>
                            <a:srgbClr val="266D78"/>
                          </a:solidFill>
                          <a:latin typeface="Muli Light" panose="020B0604020202020204" charset="0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b="1" dirty="0">
                        <a:solidFill>
                          <a:srgbClr val="266D78"/>
                        </a:solidFill>
                        <a:latin typeface="Muli Light" panose="020B0604020202020204" charset="0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852F67B6-6214-4A7D-854B-CF7755DB2A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6441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38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703" name="Google Shape;1703;p38"/>
          <p:cNvSpPr txBox="1">
            <a:spLocks noGrp="1"/>
          </p:cNvSpPr>
          <p:nvPr>
            <p:ph type="ctrTitle" idx="4294967295"/>
          </p:nvPr>
        </p:nvSpPr>
        <p:spPr>
          <a:xfrm>
            <a:off x="1855695" y="2187450"/>
            <a:ext cx="5432610" cy="7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Really the end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50704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39"/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1713" name="Google Shape;1713;p39"/>
          <p:cNvSpPr txBox="1">
            <a:spLocks noGrp="1"/>
          </p:cNvSpPr>
          <p:nvPr>
            <p:ph type="body" idx="1"/>
          </p:nvPr>
        </p:nvSpPr>
        <p:spPr>
          <a:xfrm>
            <a:off x="457200" y="1504950"/>
            <a:ext cx="6408300" cy="32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 dirty="0"/>
              <a:t>Presentation template by </a:t>
            </a:r>
            <a:r>
              <a:rPr lang="en" sz="2400" u="sng" dirty="0">
                <a:solidFill>
                  <a:srgbClr val="5FBBC5"/>
                </a:solidFill>
                <a:hlinkClick r:id="rId3"/>
              </a:rPr>
              <a:t>SlidesCarnival</a:t>
            </a:r>
            <a:endParaRPr sz="2400" dirty="0">
              <a:solidFill>
                <a:srgbClr val="5FBBC5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 dirty="0"/>
              <a:t>Photographs by </a:t>
            </a:r>
            <a:r>
              <a:rPr lang="en" sz="2400" u="sng" dirty="0">
                <a:solidFill>
                  <a:srgbClr val="5FBBC5"/>
                </a:solidFill>
                <a:hlinkClick r:id="rId4"/>
              </a:rPr>
              <a:t>Unsplash</a:t>
            </a:r>
            <a:endParaRPr sz="2400" dirty="0">
              <a:solidFill>
                <a:srgbClr val="5FBBC5"/>
              </a:solidFill>
            </a:endParaRPr>
          </a:p>
        </p:txBody>
      </p:sp>
      <p:sp>
        <p:nvSpPr>
          <p:cNvPr id="1714" name="Google Shape;1714;p39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38"/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35E548-7832-43E5-863F-5AC589558B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b="56766"/>
          <a:stretch/>
        </p:blipFill>
        <p:spPr>
          <a:xfrm>
            <a:off x="580442" y="272556"/>
            <a:ext cx="7982899" cy="443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0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85;p16">
            <a:extLst>
              <a:ext uri="{FF2B5EF4-FFF2-40B4-BE49-F238E27FC236}">
                <a16:creationId xmlns:a16="http://schemas.microsoft.com/office/drawing/2014/main" id="{AF510EE9-A4BF-40B3-AF4E-C9A12D86E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6757" y="406459"/>
            <a:ext cx="615106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>
                <a:hlinkClick r:id="rId3"/>
              </a:rPr>
              <a:t>https://bit.ly/ds-speaker</a:t>
            </a:r>
            <a:r>
              <a:rPr lang="en-GB" sz="4000" dirty="0"/>
              <a:t> </a:t>
            </a:r>
            <a:endParaRPr sz="4000" dirty="0"/>
          </a:p>
        </p:txBody>
      </p:sp>
      <p:sp>
        <p:nvSpPr>
          <p:cNvPr id="31" name="Google Shape;1489;p16">
            <a:extLst>
              <a:ext uri="{FF2B5EF4-FFF2-40B4-BE49-F238E27FC236}">
                <a16:creationId xmlns:a16="http://schemas.microsoft.com/office/drawing/2014/main" id="{BD38BAD5-4D18-4CBB-9928-950195553C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3E9B9-0E2D-49B3-ABFC-58CE2C27F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76" y="1384067"/>
            <a:ext cx="7010833" cy="347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3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85;p16">
            <a:extLst>
              <a:ext uri="{FF2B5EF4-FFF2-40B4-BE49-F238E27FC236}">
                <a16:creationId xmlns:a16="http://schemas.microsoft.com/office/drawing/2014/main" id="{AF510EE9-A4BF-40B3-AF4E-C9A12D86EF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Terminology</a:t>
            </a:r>
            <a:endParaRPr dirty="0"/>
          </a:p>
        </p:txBody>
      </p:sp>
      <p:sp>
        <p:nvSpPr>
          <p:cNvPr id="30" name="Google Shape;1487;p16">
            <a:extLst>
              <a:ext uri="{FF2B5EF4-FFF2-40B4-BE49-F238E27FC236}">
                <a16:creationId xmlns:a16="http://schemas.microsoft.com/office/drawing/2014/main" id="{03D3EAD1-F0FA-44BE-B404-8C213B4BE4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76637"/>
            <a:ext cx="6602506" cy="21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1" dirty="0">
                <a:latin typeface="Muli Light" panose="020B0604020202020204" charset="0"/>
                <a:cs typeface="Leelawadee" panose="020B0502040204020203" pitchFamily="34" charset="-34"/>
              </a:rPr>
              <a:t>AWS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 – Amazon Web Services (Cloud computing company)</a:t>
            </a:r>
          </a:p>
          <a:p>
            <a:r>
              <a:rPr lang="en-GB" sz="1600" b="1" dirty="0">
                <a:latin typeface="Muli Light" panose="020B0604020202020204" charset="0"/>
                <a:cs typeface="Leelawadee" panose="020B0502040204020203" pitchFamily="34" charset="-34"/>
              </a:rPr>
              <a:t>Region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 – A geographic area comprising of 2 or more AZs</a:t>
            </a:r>
          </a:p>
          <a:p>
            <a:r>
              <a:rPr lang="en-GB" sz="1600" b="1" dirty="0">
                <a:latin typeface="Muli Light" panose="020B0604020202020204" charset="0"/>
                <a:cs typeface="Leelawadee" panose="020B0502040204020203" pitchFamily="34" charset="-34"/>
              </a:rPr>
              <a:t>Availability Zone (AZ) 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– A data centre within a region, providing options for HA/DR</a:t>
            </a:r>
          </a:p>
          <a:p>
            <a:r>
              <a:rPr lang="en-GB" sz="1600" b="1" dirty="0">
                <a:latin typeface="Muli Light" panose="020B0604020202020204" charset="0"/>
                <a:cs typeface="Leelawadee" panose="020B0502040204020203" pitchFamily="34" charset="-34"/>
              </a:rPr>
              <a:t>EC2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 – VM within AWS (Windows or Li</a:t>
            </a:r>
            <a:r>
              <a:rPr lang="en-GB" sz="1600" dirty="0">
                <a:solidFill>
                  <a:srgbClr val="27868B"/>
                </a:solidFill>
                <a:latin typeface="Muli Light" panose="020B0604020202020204" charset="0"/>
                <a:cs typeface="Leelawadee" panose="020B0502040204020203" pitchFamily="34" charset="-34"/>
              </a:rPr>
              <a:t>nu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x)</a:t>
            </a:r>
          </a:p>
          <a:p>
            <a:r>
              <a:rPr lang="en-GB" sz="1600" b="1" dirty="0">
                <a:latin typeface="Muli Light" panose="020B0604020202020204" charset="0"/>
                <a:cs typeface="Leelawadee" panose="020B0502040204020203" pitchFamily="34" charset="-34"/>
              </a:rPr>
              <a:t>EBS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 – Block storage in AWS</a:t>
            </a:r>
          </a:p>
          <a:p>
            <a:r>
              <a:rPr lang="en-GB" sz="1600" b="1" dirty="0">
                <a:latin typeface="Muli Light" panose="020B0604020202020204" charset="0"/>
                <a:cs typeface="Leelawadee" panose="020B0502040204020203" pitchFamily="34" charset="-34"/>
              </a:rPr>
              <a:t>S3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 – Object storage based in AWS (think </a:t>
            </a:r>
            <a:r>
              <a:rPr lang="en-GB" sz="1600" dirty="0" err="1">
                <a:latin typeface="Muli Light" panose="020B0604020202020204" charset="0"/>
                <a:cs typeface="Leelawadee" panose="020B0502040204020203" pitchFamily="34" charset="-34"/>
              </a:rPr>
              <a:t>dropbox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) </a:t>
            </a:r>
          </a:p>
          <a:p>
            <a:r>
              <a:rPr lang="en-GB" sz="1600" b="1" dirty="0">
                <a:latin typeface="Muli Light" panose="020B0604020202020204" charset="0"/>
                <a:cs typeface="Leelawadee" panose="020B0502040204020203" pitchFamily="34" charset="-34"/>
              </a:rPr>
              <a:t>Bucket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 – Folder within S3. Name is globally unique</a:t>
            </a:r>
          </a:p>
          <a:p>
            <a:r>
              <a:rPr lang="en-GB" sz="1600" b="1" dirty="0">
                <a:latin typeface="Muli Light" panose="020B0604020202020204" charset="0"/>
                <a:cs typeface="Leelawadee" panose="020B0502040204020203" pitchFamily="34" charset="-34"/>
              </a:rPr>
              <a:t>RDS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 – Relational Database Service. </a:t>
            </a:r>
            <a:b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</a:b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e.g. SQL Server, MySQL, </a:t>
            </a:r>
            <a:r>
              <a:rPr lang="en-GB" sz="1600" dirty="0" err="1">
                <a:latin typeface="Muli Light" panose="020B0604020202020204" charset="0"/>
                <a:cs typeface="Leelawadee" panose="020B0502040204020203" pitchFamily="34" charset="-34"/>
              </a:rPr>
              <a:t>Postgressql</a:t>
            </a:r>
            <a:r>
              <a:rPr lang="en-GB" sz="1600" dirty="0">
                <a:latin typeface="Muli Light" panose="020B0604020202020204" charset="0"/>
                <a:cs typeface="Leelawadee" panose="020B0502040204020203" pitchFamily="34" charset="-34"/>
              </a:rPr>
              <a:t>, Oracle, MariaDB and Aurora</a:t>
            </a:r>
          </a:p>
        </p:txBody>
      </p:sp>
      <p:sp>
        <p:nvSpPr>
          <p:cNvPr id="31" name="Google Shape;1489;p16">
            <a:extLst>
              <a:ext uri="{FF2B5EF4-FFF2-40B4-BE49-F238E27FC236}">
                <a16:creationId xmlns:a16="http://schemas.microsoft.com/office/drawing/2014/main" id="{BD38BAD5-4D18-4CBB-9928-950195553C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78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541;p22">
            <a:extLst>
              <a:ext uri="{FF2B5EF4-FFF2-40B4-BE49-F238E27FC236}">
                <a16:creationId xmlns:a16="http://schemas.microsoft.com/office/drawing/2014/main" id="{D37C216A-3340-46BD-82A5-4012BE5AA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99" y="1559025"/>
            <a:ext cx="6615953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latin typeface="Muli Light" panose="020B0604020202020204" charset="0"/>
                <a:cs typeface="Leelawadee" panose="020B0502040204020203" pitchFamily="34" charset="-34"/>
              </a:rPr>
              <a:t>RDS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Managed instance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Less admin, less control</a:t>
            </a:r>
          </a:p>
          <a:p>
            <a:r>
              <a:rPr lang="en-US" b="1" dirty="0">
                <a:latin typeface="Muli Light" panose="020B0604020202020204" charset="0"/>
                <a:cs typeface="Leelawadee" panose="020B0502040204020203" pitchFamily="34" charset="-34"/>
              </a:rPr>
              <a:t>EC2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VM in the cloud</a:t>
            </a:r>
          </a:p>
          <a:p>
            <a:pPr lvl="1"/>
            <a:r>
              <a:rPr lang="en-US" sz="1600" dirty="0">
                <a:latin typeface="Muli Light" panose="020B0604020202020204" charset="0"/>
                <a:cs typeface="Leelawadee" panose="020B0502040204020203" pitchFamily="34" charset="-34"/>
              </a:rPr>
              <a:t>More admin, more control</a:t>
            </a:r>
            <a:endParaRPr lang="en-GB" sz="1600" dirty="0">
              <a:latin typeface="Muli Light" panose="020B0604020202020204" charset="0"/>
              <a:cs typeface="Leelawadee" panose="020B0502040204020203" pitchFamily="34" charset="-34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Muli Light" panose="020B0604020202020204" charset="0"/>
            </a:endParaRPr>
          </a:p>
        </p:txBody>
      </p:sp>
      <p:sp>
        <p:nvSpPr>
          <p:cNvPr id="14" name="Google Shape;1542;p22">
            <a:extLst>
              <a:ext uri="{FF2B5EF4-FFF2-40B4-BE49-F238E27FC236}">
                <a16:creationId xmlns:a16="http://schemas.microsoft.com/office/drawing/2014/main" id="{7F997D2C-7803-47E7-A86F-856E7FEAC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2 ways to run SQL Server in AWS</a:t>
            </a:r>
            <a:endParaRPr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5" name="Google Shape;1544;p22">
            <a:extLst>
              <a:ext uri="{FF2B5EF4-FFF2-40B4-BE49-F238E27FC236}">
                <a16:creationId xmlns:a16="http://schemas.microsoft.com/office/drawing/2014/main" id="{B44F957A-7F2D-4C26-80FC-E0011DEDAA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D94269-CED3-4534-9875-DA1C4E2601DA}"/>
              </a:ext>
            </a:extLst>
          </p:cNvPr>
          <p:cNvCxnSpPr>
            <a:cxnSpLocks/>
          </p:cNvCxnSpPr>
          <p:nvPr/>
        </p:nvCxnSpPr>
        <p:spPr>
          <a:xfrm>
            <a:off x="1553135" y="4306231"/>
            <a:ext cx="5418268" cy="0"/>
          </a:xfrm>
          <a:prstGeom prst="straightConnector1">
            <a:avLst/>
          </a:prstGeom>
          <a:ln w="22225">
            <a:solidFill>
              <a:srgbClr val="4D707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78B459-BD31-49DE-B9C5-77EFDD0C8747}"/>
              </a:ext>
            </a:extLst>
          </p:cNvPr>
          <p:cNvCxnSpPr>
            <a:cxnSpLocks/>
          </p:cNvCxnSpPr>
          <p:nvPr/>
        </p:nvCxnSpPr>
        <p:spPr>
          <a:xfrm flipV="1">
            <a:off x="6944507" y="905013"/>
            <a:ext cx="0" cy="3279681"/>
          </a:xfrm>
          <a:prstGeom prst="straightConnector1">
            <a:avLst/>
          </a:prstGeom>
          <a:ln w="22225">
            <a:solidFill>
              <a:srgbClr val="4D70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553614E-1FE9-43CA-9991-34E2CA34389B}"/>
              </a:ext>
            </a:extLst>
          </p:cNvPr>
          <p:cNvSpPr/>
          <p:nvPr/>
        </p:nvSpPr>
        <p:spPr>
          <a:xfrm>
            <a:off x="2986920" y="4336480"/>
            <a:ext cx="26035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4D7076"/>
                </a:solidFill>
                <a:latin typeface="Muli Light" panose="020B0604020202020204" charset="0"/>
                <a:cs typeface="Leelawadee" panose="020B0502040204020203" pitchFamily="34" charset="-34"/>
                <a:sym typeface="Muli Light"/>
              </a:rPr>
              <a:t>Administration Effort</a:t>
            </a:r>
            <a:endParaRPr lang="en-GB" dirty="0">
              <a:solidFill>
                <a:srgbClr val="4D7076"/>
              </a:solidFill>
              <a:latin typeface="Muli Light" panose="020B060402020202020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82C5E7-3DBC-4B1E-B359-6806B95FA994}"/>
              </a:ext>
            </a:extLst>
          </p:cNvPr>
          <p:cNvSpPr/>
          <p:nvPr/>
        </p:nvSpPr>
        <p:spPr>
          <a:xfrm rot="16200000">
            <a:off x="6628236" y="2371695"/>
            <a:ext cx="1032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4D7076"/>
                </a:solidFill>
                <a:latin typeface="Muli Light" panose="020B0604020202020204" charset="0"/>
                <a:cs typeface="Leelawadee" panose="020B0502040204020203" pitchFamily="34" charset="-34"/>
                <a:sym typeface="Muli Light"/>
              </a:rPr>
              <a:t>Control</a:t>
            </a:r>
            <a:endParaRPr lang="en-GB" dirty="0">
              <a:solidFill>
                <a:srgbClr val="4D7076"/>
              </a:solidFill>
              <a:latin typeface="Muli Light" panose="020B060402020202020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C8D17F-555D-4C48-B53F-981F3C8368F3}"/>
              </a:ext>
            </a:extLst>
          </p:cNvPr>
          <p:cNvGrpSpPr/>
          <p:nvPr/>
        </p:nvGrpSpPr>
        <p:grpSpPr>
          <a:xfrm>
            <a:off x="4382147" y="2571750"/>
            <a:ext cx="1543487" cy="644208"/>
            <a:chOff x="3113987" y="415073"/>
            <a:chExt cx="2683562" cy="97730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2C7A76D-F4EA-40AD-ACB8-EA98C78E02BF}"/>
                </a:ext>
              </a:extLst>
            </p:cNvPr>
            <p:cNvSpPr/>
            <p:nvPr/>
          </p:nvSpPr>
          <p:spPr>
            <a:xfrm>
              <a:off x="3113987" y="415073"/>
              <a:ext cx="2683562" cy="977307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EC3A642C-C28E-4978-9EB2-D472C4A792AB}"/>
                </a:ext>
              </a:extLst>
            </p:cNvPr>
            <p:cNvSpPr txBox="1"/>
            <p:nvPr/>
          </p:nvSpPr>
          <p:spPr>
            <a:xfrm>
              <a:off x="3161697" y="462782"/>
              <a:ext cx="2550193" cy="881891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rgbClr val="4D7076"/>
                  </a:solidFill>
                  <a:latin typeface="Muli Light" panose="020B0604020202020204" charset="0"/>
                </a:rPr>
                <a:t>RDS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rgbClr val="4D7076"/>
                  </a:solidFill>
                  <a:latin typeface="Muli Light" panose="020B0604020202020204" charset="0"/>
                </a:rPr>
                <a:t>Azure MI</a:t>
              </a:r>
              <a:endParaRPr lang="en-GB" sz="1600" b="1" kern="1200" dirty="0">
                <a:solidFill>
                  <a:srgbClr val="4D7076"/>
                </a:solidFill>
                <a:latin typeface="Muli Light" panose="020B060402020202020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1D88F6-BAE0-4EF5-845C-9CBAE80D8050}"/>
              </a:ext>
            </a:extLst>
          </p:cNvPr>
          <p:cNvGrpSpPr/>
          <p:nvPr/>
        </p:nvGrpSpPr>
        <p:grpSpPr>
          <a:xfrm>
            <a:off x="3181739" y="3540486"/>
            <a:ext cx="1543487" cy="644208"/>
            <a:chOff x="3113987" y="415073"/>
            <a:chExt cx="2683562" cy="97730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FCDCB42-4ADB-4427-9624-004D8F180C63}"/>
                </a:ext>
              </a:extLst>
            </p:cNvPr>
            <p:cNvSpPr/>
            <p:nvPr/>
          </p:nvSpPr>
          <p:spPr>
            <a:xfrm>
              <a:off x="3113987" y="415073"/>
              <a:ext cx="2683562" cy="977307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C8719296-4D12-4FF2-A76C-F7FACC32C005}"/>
                </a:ext>
              </a:extLst>
            </p:cNvPr>
            <p:cNvSpPr txBox="1"/>
            <p:nvPr/>
          </p:nvSpPr>
          <p:spPr>
            <a:xfrm>
              <a:off x="3204881" y="462782"/>
              <a:ext cx="2544960" cy="881891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rgbClr val="4D7076"/>
                  </a:solidFill>
                  <a:latin typeface="Muli Light" panose="020B0604020202020204" charset="0"/>
                </a:rPr>
                <a:t>Azure SQL DB</a:t>
              </a:r>
              <a:endParaRPr lang="en-GB" sz="1600" b="1" kern="1200" dirty="0">
                <a:solidFill>
                  <a:srgbClr val="4D7076"/>
                </a:solidFill>
                <a:latin typeface="Muli Light" panose="020B060402020202020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6A7B56-AC39-48D6-B2BA-89730E4FDC24}"/>
              </a:ext>
            </a:extLst>
          </p:cNvPr>
          <p:cNvGrpSpPr/>
          <p:nvPr/>
        </p:nvGrpSpPr>
        <p:grpSpPr>
          <a:xfrm>
            <a:off x="5272376" y="1606365"/>
            <a:ext cx="1543487" cy="644208"/>
            <a:chOff x="3113987" y="415073"/>
            <a:chExt cx="2683562" cy="97730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DC107CF-681D-448C-9BB3-0883445B968F}"/>
                </a:ext>
              </a:extLst>
            </p:cNvPr>
            <p:cNvSpPr/>
            <p:nvPr/>
          </p:nvSpPr>
          <p:spPr>
            <a:xfrm>
              <a:off x="3113987" y="415073"/>
              <a:ext cx="2683562" cy="977307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BB3393DB-3D53-43AE-966F-DDE1F160F7A2}"/>
                </a:ext>
              </a:extLst>
            </p:cNvPr>
            <p:cNvSpPr txBox="1"/>
            <p:nvPr/>
          </p:nvSpPr>
          <p:spPr>
            <a:xfrm>
              <a:off x="3161695" y="462781"/>
              <a:ext cx="2588146" cy="881891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rgbClr val="4D7076"/>
                  </a:solidFill>
                  <a:latin typeface="Muli Light" panose="020B0604020202020204" charset="0"/>
                </a:rPr>
                <a:t>EC2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rgbClr val="4D7076"/>
                  </a:solidFill>
                  <a:latin typeface="Muli Light" panose="020B0604020202020204" charset="0"/>
                </a:rPr>
                <a:t>Azure VM</a:t>
              </a:r>
              <a:endParaRPr lang="en-GB" sz="1600" b="1" kern="1200" dirty="0">
                <a:solidFill>
                  <a:srgbClr val="4D7076"/>
                </a:solidFill>
                <a:latin typeface="Muli Light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0FCADBEC-D5D7-439E-B664-48B8854958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RDS vs EC2</a:t>
            </a:r>
            <a:endParaRPr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6" name="Google Shape;1598;p27">
            <a:extLst>
              <a:ext uri="{FF2B5EF4-FFF2-40B4-BE49-F238E27FC236}">
                <a16:creationId xmlns:a16="http://schemas.microsoft.com/office/drawing/2014/main" id="{9A7A99B9-A614-4E5D-BFCD-422E328D9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677261"/>
              </p:ext>
            </p:extLst>
          </p:nvPr>
        </p:nvGraphicFramePr>
        <p:xfrm>
          <a:off x="545225" y="1350752"/>
          <a:ext cx="6569949" cy="3199418"/>
        </p:xfrm>
        <a:graphic>
          <a:graphicData uri="http://schemas.openxmlformats.org/drawingml/2006/table">
            <a:tbl>
              <a:tblPr>
                <a:noFill/>
                <a:tableStyleId>{0E48DF27-EB1D-43B4-AC2B-8DB35E27CEDE}</a:tableStyleId>
              </a:tblPr>
              <a:tblGrid>
                <a:gridCol w="2189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FEATURE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EC2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RDS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74477"/>
                  </a:ext>
                </a:extLst>
              </a:tr>
              <a:tr h="3832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Use SSMS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03395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Use database as source or target for SSIS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6972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Full control over the instance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Automated Backups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266D78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b="1" dirty="0">
                        <a:solidFill>
                          <a:srgbClr val="266D78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Automated Patching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266D78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b="1" dirty="0">
                        <a:solidFill>
                          <a:srgbClr val="266D78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Always On Availability Groups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b="1" dirty="0">
                        <a:solidFill>
                          <a:srgbClr val="266D78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266D78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(Kind of)</a:t>
                      </a:r>
                      <a:endParaRPr b="1" dirty="0">
                        <a:solidFill>
                          <a:srgbClr val="266D78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852F67B6-6214-4A7D-854B-CF7755DB2A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27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97;p27">
            <a:extLst>
              <a:ext uri="{FF2B5EF4-FFF2-40B4-BE49-F238E27FC236}">
                <a16:creationId xmlns:a16="http://schemas.microsoft.com/office/drawing/2014/main" id="{8771B70A-D2F1-4DB1-A0A9-40CEC2D1CC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10775"/>
            <a:ext cx="6408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RDS vs EC2 </a:t>
            </a:r>
            <a:r>
              <a:rPr lang="en-GB" sz="2000" dirty="0">
                <a:latin typeface="Roboto Slab" panose="020B0604020202020204" charset="0"/>
                <a:ea typeface="Roboto Slab" panose="020B0604020202020204" charset="0"/>
                <a:cs typeface="Leelawadee" panose="020B0502040204020203" pitchFamily="34" charset="-34"/>
              </a:rPr>
              <a:t>(continued)</a:t>
            </a:r>
            <a:endParaRPr sz="20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graphicFrame>
        <p:nvGraphicFramePr>
          <p:cNvPr id="6" name="Google Shape;1598;p27">
            <a:extLst>
              <a:ext uri="{FF2B5EF4-FFF2-40B4-BE49-F238E27FC236}">
                <a16:creationId xmlns:a16="http://schemas.microsoft.com/office/drawing/2014/main" id="{F02B18D9-6ACA-453C-8A25-4D4F1D56C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6844390"/>
              </p:ext>
            </p:extLst>
          </p:nvPr>
        </p:nvGraphicFramePr>
        <p:xfrm>
          <a:off x="545225" y="1350752"/>
          <a:ext cx="6569949" cy="2887008"/>
        </p:xfrm>
        <a:graphic>
          <a:graphicData uri="http://schemas.openxmlformats.org/drawingml/2006/table">
            <a:tbl>
              <a:tblPr>
                <a:noFill/>
                <a:tableStyleId>{0E48DF27-EB1D-43B4-AC2B-8DB35E27CEDE}</a:tableStyleId>
              </a:tblPr>
              <a:tblGrid>
                <a:gridCol w="2189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9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99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FEATURE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EC2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RDS</a:t>
                      </a:r>
                      <a:endParaRPr sz="1200" b="1" dirty="0">
                        <a:solidFill>
                          <a:schemeClr val="bg1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BB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474477"/>
                  </a:ext>
                </a:extLst>
              </a:tr>
              <a:tr h="3832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AWS Managed Multi-AZ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03395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Log Shipping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6972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Replication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Database Mail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266D78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Bulk Insert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266D78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D1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FILESTREAM</a:t>
                      </a:r>
                      <a:endParaRPr sz="1200" b="0" dirty="0">
                        <a:solidFill>
                          <a:srgbClr val="266D78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solidFill>
                            <a:srgbClr val="266D78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✔</a:t>
                      </a:r>
                      <a:endParaRPr b="1" dirty="0">
                        <a:solidFill>
                          <a:srgbClr val="266D78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266D78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9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1599;p27">
            <a:extLst>
              <a:ext uri="{FF2B5EF4-FFF2-40B4-BE49-F238E27FC236}">
                <a16:creationId xmlns:a16="http://schemas.microsoft.com/office/drawing/2014/main" id="{EE91A2EF-C48B-4F55-8C6B-E7B3A63F86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70575" y="4571050"/>
            <a:ext cx="573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4847327"/>
      </p:ext>
    </p:extLst>
  </p:cSld>
  <p:clrMapOvr>
    <a:masterClrMapping/>
  </p:clrMapOvr>
</p:sld>
</file>

<file path=ppt/theme/theme1.xml><?xml version="1.0" encoding="utf-8"?>
<a:theme xmlns:a="http://schemas.openxmlformats.org/drawingml/2006/main" name="Ny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</TotalTime>
  <Words>1004</Words>
  <Application>Microsoft Office PowerPoint</Application>
  <PresentationFormat>On-screen Show (16:9)</PresentationFormat>
  <Paragraphs>303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Muli</vt:lpstr>
      <vt:lpstr>Roboto Slab</vt:lpstr>
      <vt:lpstr>Muli Black</vt:lpstr>
      <vt:lpstr>Muli Light</vt:lpstr>
      <vt:lpstr>Arial</vt:lpstr>
      <vt:lpstr>Nym template</vt:lpstr>
      <vt:lpstr>You can run SQL Server on AWS?   John McCormack  |  DATA:Scotland  |  Sep 2019</vt:lpstr>
      <vt:lpstr>Hello!</vt:lpstr>
      <vt:lpstr>PowerPoint Presentation</vt:lpstr>
      <vt:lpstr>PowerPoint Presentation</vt:lpstr>
      <vt:lpstr>https://bit.ly/ds-speaker </vt:lpstr>
      <vt:lpstr>Terminology</vt:lpstr>
      <vt:lpstr>2 ways to run SQL Server in AWS</vt:lpstr>
      <vt:lpstr>RDS vs EC2</vt:lpstr>
      <vt:lpstr>RDS vs EC2 (continued)</vt:lpstr>
      <vt:lpstr>Shared responsibility model</vt:lpstr>
      <vt:lpstr>Lets talk licensing</vt:lpstr>
      <vt:lpstr>Backup / Restore - RDS</vt:lpstr>
      <vt:lpstr>Backup / Restore – EC2</vt:lpstr>
      <vt:lpstr>Monitoring</vt:lpstr>
      <vt:lpstr> Deep dive into RDS</vt:lpstr>
      <vt:lpstr>RDS – Versions &amp; Editions</vt:lpstr>
      <vt:lpstr>RDS – Instance Types</vt:lpstr>
      <vt:lpstr>RDS – Storage</vt:lpstr>
      <vt:lpstr>RDS – Multi AZ</vt:lpstr>
      <vt:lpstr>RDS – Security </vt:lpstr>
      <vt:lpstr>RDS – Parameter Groups</vt:lpstr>
      <vt:lpstr>RDS – CLI &amp; PowerShell</vt:lpstr>
      <vt:lpstr>DEMO</vt:lpstr>
      <vt:lpstr>Thanks!</vt:lpstr>
      <vt:lpstr>Bonus Content</vt:lpstr>
      <vt:lpstr>Migration Planning</vt:lpstr>
      <vt:lpstr>CloudFront Edge Locations</vt:lpstr>
      <vt:lpstr>Snowmobile</vt:lpstr>
      <vt:lpstr>Pre Migration Planning</vt:lpstr>
      <vt:lpstr>Migration strategies and tools</vt:lpstr>
      <vt:lpstr>Really the end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John McCormack</dc:creator>
  <cp:lastModifiedBy>John McCormack</cp:lastModifiedBy>
  <cp:revision>53</cp:revision>
  <dcterms:modified xsi:type="dcterms:W3CDTF">2019-09-15T09:48:54Z</dcterms:modified>
</cp:coreProperties>
</file>